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ebas Neue" panose="020B0604020202020204" charset="0"/>
      <p:regular r:id="rId14"/>
    </p:embeddedFont>
    <p:embeddedFont>
      <p:font typeface="Poppins" panose="00000500000000000000" pitchFamily="2" charset="0"/>
      <p:regular r:id="rId15"/>
      <p:bold r:id="rId16"/>
      <p:italic r:id="rId17"/>
      <p:boldItalic r:id="rId18"/>
    </p:embeddedFont>
    <p:embeddedFont>
      <p:font typeface="Poppins ExtraLight" panose="00000300000000000000" pitchFamily="2" charset="0"/>
      <p:regular r:id="rId19"/>
      <p:bold r:id="rId20"/>
      <p:italic r:id="rId21"/>
      <p:boldItalic r:id="rId22"/>
    </p:embeddedFont>
    <p:embeddedFont>
      <p:font typeface="Raleway" pitchFamily="2" charset="0"/>
      <p:regular r:id="rId23"/>
      <p:bold r:id="rId24"/>
      <p:italic r:id="rId25"/>
      <p:boldItalic r:id="rId26"/>
    </p:embeddedFont>
    <p:embeddedFont>
      <p:font typeface="Raleway Light" pitchFamily="2" charset="0"/>
      <p:regular r:id="rId27"/>
      <p:bold r:id="rId28"/>
      <p:italic r:id="rId29"/>
      <p:boldItalic r:id="rId30"/>
    </p:embeddedFont>
    <p:embeddedFont>
      <p:font typeface="Raleway Medium"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7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b4c8184d6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b4c8184d6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8557e189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8557e189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872d8f271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872d8f271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b4c8184d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b4c8184d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b4c8184d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b4c8184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8557e189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8557e18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8557e18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8557e18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8f09884a6_1_18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8f09884a6_1_18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b4c8184d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b4c8184d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8f09884a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8f09884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8557e189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8557e18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6450" y="987225"/>
            <a:ext cx="6295200" cy="283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026450" y="3723750"/>
            <a:ext cx="45924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rotWithShape="1">
          <a:blip r:embed="rId3">
            <a:alphaModFix/>
          </a:blip>
          <a:srcRect l="18781" t="10402" r="7823"/>
          <a:stretch/>
        </p:blipFill>
        <p:spPr>
          <a:xfrm>
            <a:off x="1717588" y="535000"/>
            <a:ext cx="6711398" cy="4608500"/>
          </a:xfrm>
          <a:prstGeom prst="rect">
            <a:avLst/>
          </a:prstGeom>
          <a:noFill/>
          <a:ln>
            <a:noFill/>
          </a:ln>
        </p:spPr>
      </p:pic>
      <p:sp>
        <p:nvSpPr>
          <p:cNvPr id="43" name="Google Shape;43;p11"/>
          <p:cNvSpPr txBox="1">
            <a:spLocks noGrp="1"/>
          </p:cNvSpPr>
          <p:nvPr>
            <p:ph type="title" hasCustomPrompt="1"/>
          </p:nvPr>
        </p:nvSpPr>
        <p:spPr>
          <a:xfrm>
            <a:off x="2025437" y="1558525"/>
            <a:ext cx="60957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2025437" y="3069625"/>
            <a:ext cx="60957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3">
            <a:alphaModFix/>
          </a:blip>
          <a:srcRect l="29664" r="20335"/>
          <a:stretch/>
        </p:blipFill>
        <p:spPr>
          <a:xfrm>
            <a:off x="4572000" y="0"/>
            <a:ext cx="4572077" cy="5143500"/>
          </a:xfrm>
          <a:prstGeom prst="rect">
            <a:avLst/>
          </a:prstGeom>
          <a:noFill/>
          <a:ln>
            <a:noFill/>
          </a:ln>
        </p:spPr>
      </p:pic>
      <p:sp>
        <p:nvSpPr>
          <p:cNvPr id="48" name="Google Shape;48;p13"/>
          <p:cNvSpPr txBox="1">
            <a:spLocks noGrp="1"/>
          </p:cNvSpPr>
          <p:nvPr>
            <p:ph type="title"/>
          </p:nvPr>
        </p:nvSpPr>
        <p:spPr>
          <a:xfrm>
            <a:off x="1313153" y="15903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2" hasCustomPrompt="1"/>
          </p:nvPr>
        </p:nvSpPr>
        <p:spPr>
          <a:xfrm>
            <a:off x="3208224" y="8448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1313153" y="20245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3"/>
          </p:nvPr>
        </p:nvSpPr>
        <p:spPr>
          <a:xfrm>
            <a:off x="4889963" y="15903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4" hasCustomPrompt="1"/>
          </p:nvPr>
        </p:nvSpPr>
        <p:spPr>
          <a:xfrm>
            <a:off x="4847101" y="8448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4889963" y="20245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6"/>
          </p:nvPr>
        </p:nvSpPr>
        <p:spPr>
          <a:xfrm>
            <a:off x="1313153" y="33797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3"/>
          <p:cNvSpPr txBox="1">
            <a:spLocks noGrp="1"/>
          </p:cNvSpPr>
          <p:nvPr>
            <p:ph type="title" idx="7" hasCustomPrompt="1"/>
          </p:nvPr>
        </p:nvSpPr>
        <p:spPr>
          <a:xfrm>
            <a:off x="3208224" y="26342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1313153" y="38139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9"/>
          </p:nvPr>
        </p:nvSpPr>
        <p:spPr>
          <a:xfrm>
            <a:off x="4889963" y="33797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13" hasCustomPrompt="1"/>
          </p:nvPr>
        </p:nvSpPr>
        <p:spPr>
          <a:xfrm>
            <a:off x="4847101" y="26342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4889963" y="38139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l="7623" r="1293" b="59696"/>
          <a:stretch/>
        </p:blipFill>
        <p:spPr>
          <a:xfrm>
            <a:off x="951100" y="1133800"/>
            <a:ext cx="8192899" cy="2037650"/>
          </a:xfrm>
          <a:prstGeom prst="rect">
            <a:avLst/>
          </a:prstGeom>
          <a:noFill/>
          <a:ln>
            <a:noFill/>
          </a:ln>
        </p:spPr>
      </p:pic>
      <p:sp>
        <p:nvSpPr>
          <p:cNvPr id="62" name="Google Shape;62;p14"/>
          <p:cNvSpPr txBox="1">
            <a:spLocks noGrp="1"/>
          </p:cNvSpPr>
          <p:nvPr>
            <p:ph type="title"/>
          </p:nvPr>
        </p:nvSpPr>
        <p:spPr>
          <a:xfrm>
            <a:off x="3579125" y="34689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 name="Google Shape;63;p14"/>
          <p:cNvSpPr txBox="1">
            <a:spLocks noGrp="1"/>
          </p:cNvSpPr>
          <p:nvPr>
            <p:ph type="subTitle" idx="1"/>
          </p:nvPr>
        </p:nvSpPr>
        <p:spPr>
          <a:xfrm>
            <a:off x="1915325" y="1377875"/>
            <a:ext cx="6227700" cy="1549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3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t="13120" r="3670" b="52179"/>
          <a:stretch/>
        </p:blipFill>
        <p:spPr>
          <a:xfrm>
            <a:off x="1019900" y="3500975"/>
            <a:ext cx="8124101" cy="1646074"/>
          </a:xfrm>
          <a:prstGeom prst="rect">
            <a:avLst/>
          </a:prstGeom>
          <a:noFill/>
          <a:ln>
            <a:noFill/>
          </a:ln>
        </p:spPr>
      </p:pic>
      <p:pic>
        <p:nvPicPr>
          <p:cNvPr id="66" name="Google Shape;66;p15"/>
          <p:cNvPicPr preferRelativeResize="0"/>
          <p:nvPr/>
        </p:nvPicPr>
        <p:blipFill rotWithShape="1">
          <a:blip r:embed="rId3">
            <a:alphaModFix/>
          </a:blip>
          <a:srcRect l="6952" r="53704"/>
          <a:stretch/>
        </p:blipFill>
        <p:spPr>
          <a:xfrm>
            <a:off x="1019900" y="0"/>
            <a:ext cx="1435800" cy="2052751"/>
          </a:xfrm>
          <a:prstGeom prst="rect">
            <a:avLst/>
          </a:prstGeom>
          <a:noFill/>
          <a:ln>
            <a:noFill/>
          </a:ln>
        </p:spPr>
      </p:pic>
      <p:sp>
        <p:nvSpPr>
          <p:cNvPr id="67" name="Google Shape;67;p15"/>
          <p:cNvSpPr txBox="1">
            <a:spLocks noGrp="1"/>
          </p:cNvSpPr>
          <p:nvPr>
            <p:ph type="title"/>
          </p:nvPr>
        </p:nvSpPr>
        <p:spPr>
          <a:xfrm>
            <a:off x="1181475" y="2355975"/>
            <a:ext cx="6776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5"/>
          <p:cNvSpPr txBox="1">
            <a:spLocks noGrp="1"/>
          </p:cNvSpPr>
          <p:nvPr>
            <p:ph type="title" idx="2" hasCustomPrompt="1"/>
          </p:nvPr>
        </p:nvSpPr>
        <p:spPr>
          <a:xfrm>
            <a:off x="1298900" y="1153700"/>
            <a:ext cx="877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9" name="Google Shape;69;p15"/>
          <p:cNvSpPr txBox="1">
            <a:spLocks noGrp="1"/>
          </p:cNvSpPr>
          <p:nvPr>
            <p:ph type="subTitle" idx="1"/>
          </p:nvPr>
        </p:nvSpPr>
        <p:spPr>
          <a:xfrm>
            <a:off x="1181475" y="3653150"/>
            <a:ext cx="4360200" cy="3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3">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3">
            <a:alphaModFix/>
          </a:blip>
          <a:srcRect l="33582" r="21937"/>
          <a:stretch/>
        </p:blipFill>
        <p:spPr>
          <a:xfrm>
            <a:off x="2442150" y="0"/>
            <a:ext cx="4067174" cy="5143500"/>
          </a:xfrm>
          <a:prstGeom prst="rect">
            <a:avLst/>
          </a:prstGeom>
          <a:noFill/>
          <a:ln>
            <a:noFill/>
          </a:ln>
        </p:spPr>
      </p:pic>
      <p:sp>
        <p:nvSpPr>
          <p:cNvPr id="74" name="Google Shape;74;p1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p:nvPr/>
        </p:nvSpPr>
        <p:spPr>
          <a:xfrm rot="10800000" flipH="1">
            <a:off x="13575" y="7625"/>
            <a:ext cx="9130500" cy="5143500"/>
          </a:xfrm>
          <a:prstGeom prst="rect">
            <a:avLst/>
          </a:prstGeom>
          <a:gradFill>
            <a:gsLst>
              <a:gs pos="0">
                <a:srgbClr val="FFFFFF">
                  <a:alpha val="0"/>
                </a:srgbClr>
              </a:gs>
              <a:gs pos="100000">
                <a:srgbClr val="000000">
                  <a:alpha val="51764"/>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8" name="Google Shape;78;p18"/>
          <p:cNvPicPr preferRelativeResize="0"/>
          <p:nvPr/>
        </p:nvPicPr>
        <p:blipFill rotWithShape="1">
          <a:blip r:embed="rId3">
            <a:alphaModFix/>
          </a:blip>
          <a:srcRect l="425" t="59999" r="14548" b="9717"/>
          <a:stretch/>
        </p:blipFill>
        <p:spPr>
          <a:xfrm>
            <a:off x="-12700" y="2164500"/>
            <a:ext cx="9144000" cy="1831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_ONLY_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3">
            <a:alphaModFix/>
          </a:blip>
          <a:srcRect l="25762" r="25757"/>
          <a:stretch/>
        </p:blipFill>
        <p:spPr>
          <a:xfrm>
            <a:off x="3772274" y="1"/>
            <a:ext cx="1599451" cy="1855799"/>
          </a:xfrm>
          <a:prstGeom prst="rect">
            <a:avLst/>
          </a:prstGeom>
          <a:noFill/>
          <a:ln>
            <a:noFill/>
          </a:ln>
        </p:spPr>
      </p:pic>
      <p:sp>
        <p:nvSpPr>
          <p:cNvPr id="13" name="Google Shape;13;p3"/>
          <p:cNvSpPr txBox="1">
            <a:spLocks noGrp="1"/>
          </p:cNvSpPr>
          <p:nvPr>
            <p:ph type="title"/>
          </p:nvPr>
        </p:nvSpPr>
        <p:spPr>
          <a:xfrm>
            <a:off x="2056050" y="2150850"/>
            <a:ext cx="5031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36650" y="884427"/>
            <a:ext cx="1070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391900" y="3129152"/>
            <a:ext cx="43602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21"/>
          <p:cNvPicPr preferRelativeResize="0"/>
          <p:nvPr/>
        </p:nvPicPr>
        <p:blipFill rotWithShape="1">
          <a:blip r:embed="rId3">
            <a:alphaModFix/>
          </a:blip>
          <a:srcRect r="13397"/>
          <a:stretch/>
        </p:blipFill>
        <p:spPr>
          <a:xfrm>
            <a:off x="1121550" y="1633575"/>
            <a:ext cx="3044950" cy="3515975"/>
          </a:xfrm>
          <a:prstGeom prst="rect">
            <a:avLst/>
          </a:prstGeom>
          <a:noFill/>
          <a:ln>
            <a:noFill/>
          </a:ln>
        </p:spPr>
      </p:pic>
      <p:pic>
        <p:nvPicPr>
          <p:cNvPr id="85" name="Google Shape;85;p21"/>
          <p:cNvPicPr preferRelativeResize="0"/>
          <p:nvPr/>
        </p:nvPicPr>
        <p:blipFill rotWithShape="1">
          <a:blip r:embed="rId4">
            <a:alphaModFix/>
          </a:blip>
          <a:srcRect l="47845" t="25709" r="18860" b="5933"/>
          <a:stretch/>
        </p:blipFill>
        <p:spPr>
          <a:xfrm>
            <a:off x="4977800" y="0"/>
            <a:ext cx="3044299" cy="3515975"/>
          </a:xfrm>
          <a:prstGeom prst="rect">
            <a:avLst/>
          </a:prstGeom>
          <a:noFill/>
          <a:ln>
            <a:noFill/>
          </a:ln>
        </p:spPr>
      </p:pic>
      <p:sp>
        <p:nvSpPr>
          <p:cNvPr id="86" name="Google Shape;86;p21"/>
          <p:cNvSpPr txBox="1">
            <a:spLocks noGrp="1"/>
          </p:cNvSpPr>
          <p:nvPr>
            <p:ph type="title"/>
          </p:nvPr>
        </p:nvSpPr>
        <p:spPr>
          <a:xfrm>
            <a:off x="1368275" y="1911096"/>
            <a:ext cx="2551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21"/>
          <p:cNvSpPr txBox="1">
            <a:spLocks noGrp="1"/>
          </p:cNvSpPr>
          <p:nvPr>
            <p:ph type="body" idx="1"/>
          </p:nvPr>
        </p:nvSpPr>
        <p:spPr>
          <a:xfrm>
            <a:off x="5172450" y="1052249"/>
            <a:ext cx="2655000" cy="2129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22"/>
          <p:cNvPicPr preferRelativeResize="0"/>
          <p:nvPr/>
        </p:nvPicPr>
        <p:blipFill rotWithShape="1">
          <a:blip r:embed="rId3">
            <a:alphaModFix/>
          </a:blip>
          <a:srcRect l="3808" t="32173" r="21083" b="38083"/>
          <a:stretch/>
        </p:blipFill>
        <p:spPr>
          <a:xfrm>
            <a:off x="0" y="535000"/>
            <a:ext cx="9144000" cy="2036750"/>
          </a:xfrm>
          <a:prstGeom prst="rect">
            <a:avLst/>
          </a:prstGeom>
          <a:noFill/>
          <a:ln>
            <a:noFill/>
          </a:ln>
        </p:spPr>
      </p:pic>
      <p:sp>
        <p:nvSpPr>
          <p:cNvPr id="90" name="Google Shape;90;p22"/>
          <p:cNvSpPr txBox="1">
            <a:spLocks noGrp="1"/>
          </p:cNvSpPr>
          <p:nvPr>
            <p:ph type="subTitle" idx="1"/>
          </p:nvPr>
        </p:nvSpPr>
        <p:spPr>
          <a:xfrm>
            <a:off x="5422650" y="2927500"/>
            <a:ext cx="2848800" cy="116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p:nvPr>
        </p:nvSpPr>
        <p:spPr>
          <a:xfrm>
            <a:off x="4648200" y="1219850"/>
            <a:ext cx="3623400" cy="118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23"/>
          <p:cNvPicPr preferRelativeResize="0"/>
          <p:nvPr/>
        </p:nvPicPr>
        <p:blipFill rotWithShape="1">
          <a:blip r:embed="rId3">
            <a:alphaModFix/>
          </a:blip>
          <a:srcRect l="4800" t="57388" r="511" b="5114"/>
          <a:stretch/>
        </p:blipFill>
        <p:spPr>
          <a:xfrm>
            <a:off x="0" y="535000"/>
            <a:ext cx="9144000" cy="2036750"/>
          </a:xfrm>
          <a:prstGeom prst="rect">
            <a:avLst/>
          </a:prstGeom>
          <a:noFill/>
          <a:ln>
            <a:noFill/>
          </a:ln>
        </p:spPr>
      </p:pic>
      <p:sp>
        <p:nvSpPr>
          <p:cNvPr id="94" name="Google Shape;94;p23"/>
          <p:cNvSpPr txBox="1">
            <a:spLocks noGrp="1"/>
          </p:cNvSpPr>
          <p:nvPr>
            <p:ph type="subTitle" idx="1"/>
          </p:nvPr>
        </p:nvSpPr>
        <p:spPr>
          <a:xfrm>
            <a:off x="869025" y="2927500"/>
            <a:ext cx="2853000" cy="11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3"/>
          <p:cNvSpPr txBox="1">
            <a:spLocks noGrp="1"/>
          </p:cNvSpPr>
          <p:nvPr>
            <p:ph type="title"/>
          </p:nvPr>
        </p:nvSpPr>
        <p:spPr>
          <a:xfrm>
            <a:off x="869025" y="1227325"/>
            <a:ext cx="3702900" cy="1202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24"/>
          <p:cNvPicPr preferRelativeResize="0"/>
          <p:nvPr/>
        </p:nvPicPr>
        <p:blipFill rotWithShape="1">
          <a:blip r:embed="rId3">
            <a:alphaModFix/>
          </a:blip>
          <a:srcRect l="7621" t="56550" r="550" b="7087"/>
          <a:stretch/>
        </p:blipFill>
        <p:spPr>
          <a:xfrm>
            <a:off x="0" y="535000"/>
            <a:ext cx="9144000" cy="2036750"/>
          </a:xfrm>
          <a:prstGeom prst="rect">
            <a:avLst/>
          </a:prstGeom>
          <a:noFill/>
          <a:ln>
            <a:noFill/>
          </a:ln>
        </p:spPr>
      </p:pic>
      <p:sp>
        <p:nvSpPr>
          <p:cNvPr id="98" name="Google Shape;98;p24"/>
          <p:cNvSpPr txBox="1">
            <a:spLocks noGrp="1"/>
          </p:cNvSpPr>
          <p:nvPr>
            <p:ph type="subTitle" idx="1"/>
          </p:nvPr>
        </p:nvSpPr>
        <p:spPr>
          <a:xfrm>
            <a:off x="5458684" y="2927500"/>
            <a:ext cx="2821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4"/>
          <p:cNvSpPr txBox="1">
            <a:spLocks noGrp="1"/>
          </p:cNvSpPr>
          <p:nvPr>
            <p:ph type="title"/>
          </p:nvPr>
        </p:nvSpPr>
        <p:spPr>
          <a:xfrm>
            <a:off x="4933684" y="1768821"/>
            <a:ext cx="3346800" cy="62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1_1_1">
    <p:bg>
      <p:bgPr>
        <a:blipFill>
          <a:blip r:embed="rId2">
            <a:alphaModFix/>
          </a:blip>
          <a:stretch>
            <a:fillRect/>
          </a:stretch>
        </a:blipFill>
        <a:effectLst/>
      </p:bgPr>
    </p:bg>
    <p:spTree>
      <p:nvGrpSpPr>
        <p:cNvPr id="1" name="Shape 100"/>
        <p:cNvGrpSpPr/>
        <p:nvPr/>
      </p:nvGrpSpPr>
      <p:grpSpPr>
        <a:xfrm>
          <a:off x="0" y="0"/>
          <a:ext cx="0" cy="0"/>
          <a:chOff x="0" y="0"/>
          <a:chExt cx="0" cy="0"/>
        </a:xfrm>
      </p:grpSpPr>
      <p:pic>
        <p:nvPicPr>
          <p:cNvPr id="101" name="Google Shape;101;p25"/>
          <p:cNvPicPr preferRelativeResize="0"/>
          <p:nvPr/>
        </p:nvPicPr>
        <p:blipFill rotWithShape="1">
          <a:blip r:embed="rId3">
            <a:alphaModFix/>
          </a:blip>
          <a:srcRect l="19315" r="25545" b="1185"/>
          <a:stretch/>
        </p:blipFill>
        <p:spPr>
          <a:xfrm>
            <a:off x="4572000" y="535000"/>
            <a:ext cx="4572000" cy="4608500"/>
          </a:xfrm>
          <a:prstGeom prst="rect">
            <a:avLst/>
          </a:prstGeom>
          <a:noFill/>
          <a:ln>
            <a:noFill/>
          </a:ln>
        </p:spPr>
      </p:pic>
      <p:sp>
        <p:nvSpPr>
          <p:cNvPr id="102" name="Google Shape;102;p25"/>
          <p:cNvSpPr txBox="1">
            <a:spLocks noGrp="1"/>
          </p:cNvSpPr>
          <p:nvPr>
            <p:ph type="subTitle" idx="1"/>
          </p:nvPr>
        </p:nvSpPr>
        <p:spPr>
          <a:xfrm>
            <a:off x="715100" y="2112650"/>
            <a:ext cx="3268500" cy="252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95959"/>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
        <p:nvSpPr>
          <p:cNvPr id="103" name="Google Shape;103;p25"/>
          <p:cNvSpPr txBox="1">
            <a:spLocks noGrp="1"/>
          </p:cNvSpPr>
          <p:nvPr>
            <p:ph type="title"/>
          </p:nvPr>
        </p:nvSpPr>
        <p:spPr>
          <a:xfrm>
            <a:off x="715100" y="782255"/>
            <a:ext cx="3268500" cy="1392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CUSTOM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6"/>
          <p:cNvSpPr txBox="1">
            <a:spLocks noGrp="1"/>
          </p:cNvSpPr>
          <p:nvPr>
            <p:ph type="subTitle" idx="1"/>
          </p:nvPr>
        </p:nvSpPr>
        <p:spPr>
          <a:xfrm>
            <a:off x="5213625" y="3079900"/>
            <a:ext cx="32103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6"/>
          <p:cNvSpPr txBox="1">
            <a:spLocks noGrp="1"/>
          </p:cNvSpPr>
          <p:nvPr>
            <p:ph type="title"/>
          </p:nvPr>
        </p:nvSpPr>
        <p:spPr>
          <a:xfrm>
            <a:off x="4526625" y="457850"/>
            <a:ext cx="3897300" cy="221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6">
  <p:cSld name="TITLE_AND_TWO_COLUMNS_1_1">
    <p:bg>
      <p:bgPr>
        <a:blipFill>
          <a:blip r:embed="rId2">
            <a:alphaModFix/>
          </a:blip>
          <a:stretch>
            <a:fillRect/>
          </a:stretch>
        </a:blipFill>
        <a:effectLst/>
      </p:bgPr>
    </p:bg>
    <p:spTree>
      <p:nvGrpSpPr>
        <p:cNvPr id="1" name="Shape 107"/>
        <p:cNvGrpSpPr/>
        <p:nvPr/>
      </p:nvGrpSpPr>
      <p:grpSpPr>
        <a:xfrm>
          <a:off x="0" y="0"/>
          <a:ext cx="0" cy="0"/>
          <a:chOff x="0" y="0"/>
          <a:chExt cx="0" cy="0"/>
        </a:xfrm>
      </p:grpSpPr>
      <p:pic>
        <p:nvPicPr>
          <p:cNvPr id="108" name="Google Shape;108;p27"/>
          <p:cNvPicPr preferRelativeResize="0"/>
          <p:nvPr/>
        </p:nvPicPr>
        <p:blipFill rotWithShape="1">
          <a:blip r:embed="rId3">
            <a:alphaModFix/>
          </a:blip>
          <a:srcRect r="55519"/>
          <a:stretch/>
        </p:blipFill>
        <p:spPr>
          <a:xfrm>
            <a:off x="5533325" y="1481650"/>
            <a:ext cx="2895576" cy="3661851"/>
          </a:xfrm>
          <a:prstGeom prst="rect">
            <a:avLst/>
          </a:prstGeom>
          <a:noFill/>
          <a:ln>
            <a:noFill/>
          </a:ln>
        </p:spPr>
      </p:pic>
      <p:sp>
        <p:nvSpPr>
          <p:cNvPr id="109" name="Google Shape;109;p27"/>
          <p:cNvSpPr txBox="1">
            <a:spLocks noGrp="1"/>
          </p:cNvSpPr>
          <p:nvPr>
            <p:ph type="subTitle" idx="1"/>
          </p:nvPr>
        </p:nvSpPr>
        <p:spPr>
          <a:xfrm>
            <a:off x="720000" y="1270750"/>
            <a:ext cx="3528600" cy="33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
        <p:nvSpPr>
          <p:cNvPr id="110" name="Google Shape;110;p2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3">
            <a:alphaModFix/>
          </a:blip>
          <a:srcRect l="9686" t="67879" r="126" b="16663"/>
          <a:stretch/>
        </p:blipFill>
        <p:spPr>
          <a:xfrm>
            <a:off x="-12700" y="380475"/>
            <a:ext cx="9144000" cy="881474"/>
          </a:xfrm>
          <a:prstGeom prst="rect">
            <a:avLst/>
          </a:prstGeom>
          <a:noFill/>
          <a:ln>
            <a:noFill/>
          </a:ln>
        </p:spPr>
      </p:pic>
      <p:sp>
        <p:nvSpPr>
          <p:cNvPr id="113" name="Google Shape;113;p28"/>
          <p:cNvSpPr txBox="1">
            <a:spLocks noGrp="1"/>
          </p:cNvSpPr>
          <p:nvPr>
            <p:ph type="subTitle" idx="1"/>
          </p:nvPr>
        </p:nvSpPr>
        <p:spPr>
          <a:xfrm>
            <a:off x="720000" y="1270750"/>
            <a:ext cx="3528600" cy="33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
        <p:nvSpPr>
          <p:cNvPr id="114" name="Google Shape;114;p28"/>
          <p:cNvSpPr txBox="1">
            <a:spLocks noGrp="1"/>
          </p:cNvSpPr>
          <p:nvPr>
            <p:ph type="subTitle" idx="2"/>
          </p:nvPr>
        </p:nvSpPr>
        <p:spPr>
          <a:xfrm>
            <a:off x="4838825" y="1360150"/>
            <a:ext cx="3593400" cy="32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5" name="Google Shape;115;p2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_1">
    <p:bg>
      <p:bgPr>
        <a:blipFill>
          <a:blip r:embed="rId2">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29"/>
          <p:cNvPicPr preferRelativeResize="0"/>
          <p:nvPr/>
        </p:nvPicPr>
        <p:blipFill rotWithShape="1">
          <a:blip r:embed="rId3">
            <a:alphaModFix/>
          </a:blip>
          <a:srcRect l="12303" t="27262" r="54876"/>
          <a:stretch/>
        </p:blipFill>
        <p:spPr>
          <a:xfrm>
            <a:off x="1143825" y="1402125"/>
            <a:ext cx="3001051" cy="3741374"/>
          </a:xfrm>
          <a:prstGeom prst="rect">
            <a:avLst/>
          </a:prstGeom>
          <a:noFill/>
          <a:ln>
            <a:noFill/>
          </a:ln>
        </p:spPr>
      </p:pic>
      <p:sp>
        <p:nvSpPr>
          <p:cNvPr id="118" name="Google Shape;118;p29"/>
          <p:cNvSpPr txBox="1">
            <a:spLocks noGrp="1"/>
          </p:cNvSpPr>
          <p:nvPr>
            <p:ph type="subTitle" idx="1"/>
          </p:nvPr>
        </p:nvSpPr>
        <p:spPr>
          <a:xfrm>
            <a:off x="1233075" y="15411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9" name="Google Shape;119;p29"/>
          <p:cNvSpPr txBox="1">
            <a:spLocks noGrp="1"/>
          </p:cNvSpPr>
          <p:nvPr>
            <p:ph type="subTitle" idx="2"/>
          </p:nvPr>
        </p:nvSpPr>
        <p:spPr>
          <a:xfrm>
            <a:off x="1233075" y="31005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120" name="Google Shape;120;p29"/>
          <p:cNvSpPr txBox="1">
            <a:spLocks noGrp="1"/>
          </p:cNvSpPr>
          <p:nvPr>
            <p:ph type="subTitle" idx="3"/>
          </p:nvPr>
        </p:nvSpPr>
        <p:spPr>
          <a:xfrm>
            <a:off x="1233075" y="21551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9"/>
          <p:cNvSpPr txBox="1">
            <a:spLocks noGrp="1"/>
          </p:cNvSpPr>
          <p:nvPr>
            <p:ph type="subTitle" idx="4"/>
          </p:nvPr>
        </p:nvSpPr>
        <p:spPr>
          <a:xfrm>
            <a:off x="1233075" y="37145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2" name="Google Shape;122;p29"/>
          <p:cNvSpPr txBox="1">
            <a:spLocks noGrp="1"/>
          </p:cNvSpPr>
          <p:nvPr>
            <p:ph type="title"/>
          </p:nvPr>
        </p:nvSpPr>
        <p:spPr>
          <a:xfrm>
            <a:off x="2792600" y="53949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7200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30"/>
          <p:cNvSpPr txBox="1">
            <a:spLocks noGrp="1"/>
          </p:cNvSpPr>
          <p:nvPr>
            <p:ph type="subTitle" idx="1"/>
          </p:nvPr>
        </p:nvSpPr>
        <p:spPr>
          <a:xfrm>
            <a:off x="7200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30"/>
          <p:cNvSpPr txBox="1">
            <a:spLocks noGrp="1"/>
          </p:cNvSpPr>
          <p:nvPr>
            <p:ph type="title" idx="2"/>
          </p:nvPr>
        </p:nvSpPr>
        <p:spPr>
          <a:xfrm>
            <a:off x="3373375" y="2374513"/>
            <a:ext cx="239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30"/>
          <p:cNvSpPr txBox="1">
            <a:spLocks noGrp="1"/>
          </p:cNvSpPr>
          <p:nvPr>
            <p:ph type="subTitle" idx="3"/>
          </p:nvPr>
        </p:nvSpPr>
        <p:spPr>
          <a:xfrm>
            <a:off x="3373375" y="3009861"/>
            <a:ext cx="23997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30"/>
          <p:cNvSpPr txBox="1">
            <a:spLocks noGrp="1"/>
          </p:cNvSpPr>
          <p:nvPr>
            <p:ph type="title" idx="4"/>
          </p:nvPr>
        </p:nvSpPr>
        <p:spPr>
          <a:xfrm>
            <a:off x="60331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30"/>
          <p:cNvSpPr txBox="1">
            <a:spLocks noGrp="1"/>
          </p:cNvSpPr>
          <p:nvPr>
            <p:ph type="subTitle" idx="5"/>
          </p:nvPr>
        </p:nvSpPr>
        <p:spPr>
          <a:xfrm>
            <a:off x="60331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30"/>
          <p:cNvSpPr txBox="1">
            <a:spLocks noGrp="1"/>
          </p:cNvSpPr>
          <p:nvPr>
            <p:ph type="title" idx="6"/>
          </p:nvPr>
        </p:nvSpPr>
        <p:spPr>
          <a:xfrm>
            <a:off x="3114625" y="844300"/>
            <a:ext cx="291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18" name="Google Shape;18;p4"/>
          <p:cNvSpPr txBox="1">
            <a:spLocks noGrp="1"/>
          </p:cNvSpPr>
          <p:nvPr>
            <p:ph type="body" idx="1"/>
          </p:nvPr>
        </p:nvSpPr>
        <p:spPr>
          <a:xfrm>
            <a:off x="720000" y="1335600"/>
            <a:ext cx="7704000" cy="3272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1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31"/>
          <p:cNvSpPr txBox="1">
            <a:spLocks noGrp="1"/>
          </p:cNvSpPr>
          <p:nvPr>
            <p:ph type="subTitle" idx="1"/>
          </p:nvPr>
        </p:nvSpPr>
        <p:spPr>
          <a:xfrm>
            <a:off x="7200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31"/>
          <p:cNvSpPr txBox="1">
            <a:spLocks noGrp="1"/>
          </p:cNvSpPr>
          <p:nvPr>
            <p:ph type="subTitle" idx="2"/>
          </p:nvPr>
        </p:nvSpPr>
        <p:spPr>
          <a:xfrm>
            <a:off x="34038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31"/>
          <p:cNvSpPr txBox="1">
            <a:spLocks noGrp="1"/>
          </p:cNvSpPr>
          <p:nvPr>
            <p:ph type="subTitle" idx="3"/>
          </p:nvPr>
        </p:nvSpPr>
        <p:spPr>
          <a:xfrm>
            <a:off x="60876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3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31"/>
          <p:cNvSpPr txBox="1">
            <a:spLocks noGrp="1"/>
          </p:cNvSpPr>
          <p:nvPr>
            <p:ph type="title" idx="4" hasCustomPrompt="1"/>
          </p:nvPr>
        </p:nvSpPr>
        <p:spPr>
          <a:xfrm>
            <a:off x="12505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7" name="Google Shape;137;p31"/>
          <p:cNvSpPr txBox="1">
            <a:spLocks noGrp="1"/>
          </p:cNvSpPr>
          <p:nvPr>
            <p:ph type="title" idx="5" hasCustomPrompt="1"/>
          </p:nvPr>
        </p:nvSpPr>
        <p:spPr>
          <a:xfrm>
            <a:off x="39343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8" name="Google Shape;138;p31"/>
          <p:cNvSpPr txBox="1">
            <a:spLocks noGrp="1"/>
          </p:cNvSpPr>
          <p:nvPr>
            <p:ph type="title" idx="6" hasCustomPrompt="1"/>
          </p:nvPr>
        </p:nvSpPr>
        <p:spPr>
          <a:xfrm>
            <a:off x="66181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pic>
        <p:nvPicPr>
          <p:cNvPr id="139" name="Google Shape;139;p31"/>
          <p:cNvPicPr preferRelativeResize="0"/>
          <p:nvPr/>
        </p:nvPicPr>
        <p:blipFill rotWithShape="1">
          <a:blip r:embed="rId3">
            <a:alphaModFix/>
          </a:blip>
          <a:srcRect l="34675" r="9150"/>
          <a:stretch/>
        </p:blipFill>
        <p:spPr>
          <a:xfrm>
            <a:off x="1217014" y="1667651"/>
            <a:ext cx="1342373" cy="1344168"/>
          </a:xfrm>
          <a:prstGeom prst="rect">
            <a:avLst/>
          </a:prstGeom>
          <a:noFill/>
          <a:ln>
            <a:noFill/>
          </a:ln>
        </p:spPr>
      </p:pic>
      <p:pic>
        <p:nvPicPr>
          <p:cNvPr id="140" name="Google Shape;140;p31"/>
          <p:cNvPicPr preferRelativeResize="0"/>
          <p:nvPr/>
        </p:nvPicPr>
        <p:blipFill rotWithShape="1">
          <a:blip r:embed="rId3">
            <a:alphaModFix/>
          </a:blip>
          <a:srcRect l="28294" r="15531"/>
          <a:stretch/>
        </p:blipFill>
        <p:spPr>
          <a:xfrm>
            <a:off x="3900813" y="1667651"/>
            <a:ext cx="1342373" cy="1344168"/>
          </a:xfrm>
          <a:prstGeom prst="rect">
            <a:avLst/>
          </a:prstGeom>
          <a:noFill/>
          <a:ln>
            <a:noFill/>
          </a:ln>
        </p:spPr>
      </p:pic>
      <p:pic>
        <p:nvPicPr>
          <p:cNvPr id="141" name="Google Shape;141;p31"/>
          <p:cNvPicPr preferRelativeResize="0"/>
          <p:nvPr/>
        </p:nvPicPr>
        <p:blipFill rotWithShape="1">
          <a:blip r:embed="rId4">
            <a:alphaModFix/>
          </a:blip>
          <a:srcRect l="14936" r="28890"/>
          <a:stretch/>
        </p:blipFill>
        <p:spPr>
          <a:xfrm>
            <a:off x="6584614" y="1667651"/>
            <a:ext cx="1342373" cy="13441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42"/>
        <p:cNvGrpSpPr/>
        <p:nvPr/>
      </p:nvGrpSpPr>
      <p:grpSpPr>
        <a:xfrm>
          <a:off x="0" y="0"/>
          <a:ext cx="0" cy="0"/>
          <a:chOff x="0" y="0"/>
          <a:chExt cx="0" cy="0"/>
        </a:xfrm>
      </p:grpSpPr>
      <p:pic>
        <p:nvPicPr>
          <p:cNvPr id="143" name="Google Shape;143;p32"/>
          <p:cNvPicPr preferRelativeResize="0"/>
          <p:nvPr/>
        </p:nvPicPr>
        <p:blipFill rotWithShape="1">
          <a:blip r:embed="rId3">
            <a:alphaModFix/>
          </a:blip>
          <a:srcRect l="34178" t="3577" r="18859"/>
          <a:stretch/>
        </p:blipFill>
        <p:spPr>
          <a:xfrm rot="10800000" flipH="1">
            <a:off x="6232160" y="1627524"/>
            <a:ext cx="2191829" cy="3515975"/>
          </a:xfrm>
          <a:prstGeom prst="rect">
            <a:avLst/>
          </a:prstGeom>
          <a:noFill/>
          <a:ln>
            <a:noFill/>
          </a:ln>
        </p:spPr>
      </p:pic>
      <p:sp>
        <p:nvSpPr>
          <p:cNvPr id="144" name="Google Shape;144;p32"/>
          <p:cNvSpPr txBox="1">
            <a:spLocks noGrp="1"/>
          </p:cNvSpPr>
          <p:nvPr>
            <p:ph type="title"/>
          </p:nvPr>
        </p:nvSpPr>
        <p:spPr>
          <a:xfrm>
            <a:off x="3537961"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32"/>
          <p:cNvSpPr txBox="1">
            <a:spLocks noGrp="1"/>
          </p:cNvSpPr>
          <p:nvPr>
            <p:ph type="subTitle" idx="1"/>
          </p:nvPr>
        </p:nvSpPr>
        <p:spPr>
          <a:xfrm>
            <a:off x="3537961" y="24979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32"/>
          <p:cNvSpPr txBox="1">
            <a:spLocks noGrp="1"/>
          </p:cNvSpPr>
          <p:nvPr>
            <p:ph type="title" idx="2"/>
          </p:nvPr>
        </p:nvSpPr>
        <p:spPr>
          <a:xfrm>
            <a:off x="6295924"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32"/>
          <p:cNvSpPr txBox="1">
            <a:spLocks noGrp="1"/>
          </p:cNvSpPr>
          <p:nvPr>
            <p:ph type="subTitle" idx="3"/>
          </p:nvPr>
        </p:nvSpPr>
        <p:spPr>
          <a:xfrm>
            <a:off x="6232150" y="24979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32"/>
          <p:cNvSpPr txBox="1">
            <a:spLocks noGrp="1"/>
          </p:cNvSpPr>
          <p:nvPr>
            <p:ph type="title" idx="4"/>
          </p:nvPr>
        </p:nvSpPr>
        <p:spPr>
          <a:xfrm>
            <a:off x="3537961"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32"/>
          <p:cNvSpPr txBox="1">
            <a:spLocks noGrp="1"/>
          </p:cNvSpPr>
          <p:nvPr>
            <p:ph type="subTitle" idx="5"/>
          </p:nvPr>
        </p:nvSpPr>
        <p:spPr>
          <a:xfrm>
            <a:off x="3537961" y="39313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32"/>
          <p:cNvSpPr txBox="1">
            <a:spLocks noGrp="1"/>
          </p:cNvSpPr>
          <p:nvPr>
            <p:ph type="title" idx="6"/>
          </p:nvPr>
        </p:nvSpPr>
        <p:spPr>
          <a:xfrm>
            <a:off x="6295924"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32"/>
          <p:cNvSpPr txBox="1">
            <a:spLocks noGrp="1"/>
          </p:cNvSpPr>
          <p:nvPr>
            <p:ph type="subTitle" idx="7"/>
          </p:nvPr>
        </p:nvSpPr>
        <p:spPr>
          <a:xfrm>
            <a:off x="6232150" y="39313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32"/>
          <p:cNvSpPr txBox="1">
            <a:spLocks noGrp="1"/>
          </p:cNvSpPr>
          <p:nvPr>
            <p:ph type="title" idx="8"/>
          </p:nvPr>
        </p:nvSpPr>
        <p:spPr>
          <a:xfrm>
            <a:off x="720000" y="53950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3">
            <a:alphaModFix/>
          </a:blip>
          <a:srcRect l="34340" t="30699" r="34839"/>
          <a:stretch/>
        </p:blipFill>
        <p:spPr>
          <a:xfrm>
            <a:off x="3284725" y="1579075"/>
            <a:ext cx="2569800" cy="3564424"/>
          </a:xfrm>
          <a:prstGeom prst="rect">
            <a:avLst/>
          </a:prstGeom>
          <a:noFill/>
          <a:ln>
            <a:noFill/>
          </a:ln>
        </p:spPr>
      </p:pic>
      <p:sp>
        <p:nvSpPr>
          <p:cNvPr id="155" name="Google Shape;155;p33"/>
          <p:cNvSpPr txBox="1">
            <a:spLocks noGrp="1"/>
          </p:cNvSpPr>
          <p:nvPr>
            <p:ph type="title"/>
          </p:nvPr>
        </p:nvSpPr>
        <p:spPr>
          <a:xfrm>
            <a:off x="720000"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33"/>
          <p:cNvSpPr txBox="1">
            <a:spLocks noGrp="1"/>
          </p:cNvSpPr>
          <p:nvPr>
            <p:ph type="subTitle" idx="1"/>
          </p:nvPr>
        </p:nvSpPr>
        <p:spPr>
          <a:xfrm>
            <a:off x="720000"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33"/>
          <p:cNvSpPr txBox="1">
            <a:spLocks noGrp="1"/>
          </p:cNvSpPr>
          <p:nvPr>
            <p:ph type="title" idx="2"/>
          </p:nvPr>
        </p:nvSpPr>
        <p:spPr>
          <a:xfrm>
            <a:off x="3419269"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33"/>
          <p:cNvSpPr txBox="1">
            <a:spLocks noGrp="1"/>
          </p:cNvSpPr>
          <p:nvPr>
            <p:ph type="subTitle" idx="3"/>
          </p:nvPr>
        </p:nvSpPr>
        <p:spPr>
          <a:xfrm>
            <a:off x="3419271"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33"/>
          <p:cNvSpPr txBox="1">
            <a:spLocks noGrp="1"/>
          </p:cNvSpPr>
          <p:nvPr>
            <p:ph type="title" idx="4"/>
          </p:nvPr>
        </p:nvSpPr>
        <p:spPr>
          <a:xfrm>
            <a:off x="720000"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33"/>
          <p:cNvSpPr txBox="1">
            <a:spLocks noGrp="1"/>
          </p:cNvSpPr>
          <p:nvPr>
            <p:ph type="subTitle" idx="5"/>
          </p:nvPr>
        </p:nvSpPr>
        <p:spPr>
          <a:xfrm>
            <a:off x="720000"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33"/>
          <p:cNvSpPr txBox="1">
            <a:spLocks noGrp="1"/>
          </p:cNvSpPr>
          <p:nvPr>
            <p:ph type="title" idx="6"/>
          </p:nvPr>
        </p:nvSpPr>
        <p:spPr>
          <a:xfrm>
            <a:off x="3419269"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33"/>
          <p:cNvSpPr txBox="1">
            <a:spLocks noGrp="1"/>
          </p:cNvSpPr>
          <p:nvPr>
            <p:ph type="subTitle" idx="7"/>
          </p:nvPr>
        </p:nvSpPr>
        <p:spPr>
          <a:xfrm>
            <a:off x="3419271"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33"/>
          <p:cNvSpPr txBox="1">
            <a:spLocks noGrp="1"/>
          </p:cNvSpPr>
          <p:nvPr>
            <p:ph type="title" idx="8"/>
          </p:nvPr>
        </p:nvSpPr>
        <p:spPr>
          <a:xfrm>
            <a:off x="6118545"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33"/>
          <p:cNvSpPr txBox="1">
            <a:spLocks noGrp="1"/>
          </p:cNvSpPr>
          <p:nvPr>
            <p:ph type="subTitle" idx="9"/>
          </p:nvPr>
        </p:nvSpPr>
        <p:spPr>
          <a:xfrm>
            <a:off x="6118549"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33"/>
          <p:cNvSpPr txBox="1">
            <a:spLocks noGrp="1"/>
          </p:cNvSpPr>
          <p:nvPr>
            <p:ph type="title" idx="13"/>
          </p:nvPr>
        </p:nvSpPr>
        <p:spPr>
          <a:xfrm>
            <a:off x="6118545"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33"/>
          <p:cNvSpPr txBox="1">
            <a:spLocks noGrp="1"/>
          </p:cNvSpPr>
          <p:nvPr>
            <p:ph type="subTitle" idx="14"/>
          </p:nvPr>
        </p:nvSpPr>
        <p:spPr>
          <a:xfrm>
            <a:off x="6118549"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33"/>
          <p:cNvSpPr txBox="1">
            <a:spLocks noGrp="1"/>
          </p:cNvSpPr>
          <p:nvPr>
            <p:ph type="title" idx="15"/>
          </p:nvPr>
        </p:nvSpPr>
        <p:spPr>
          <a:xfrm>
            <a:off x="1048125" y="539500"/>
            <a:ext cx="7047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l="22833" t="1077" r="24928" b="54415"/>
          <a:stretch/>
        </p:blipFill>
        <p:spPr>
          <a:xfrm>
            <a:off x="2680400" y="0"/>
            <a:ext cx="3783000" cy="1813026"/>
          </a:xfrm>
          <a:prstGeom prst="rect">
            <a:avLst/>
          </a:prstGeom>
          <a:noFill/>
          <a:ln>
            <a:noFill/>
          </a:ln>
        </p:spPr>
      </p:pic>
      <p:sp>
        <p:nvSpPr>
          <p:cNvPr id="170" name="Google Shape;170;p34"/>
          <p:cNvSpPr txBox="1">
            <a:spLocks noGrp="1"/>
          </p:cNvSpPr>
          <p:nvPr>
            <p:ph type="ctrTitle"/>
          </p:nvPr>
        </p:nvSpPr>
        <p:spPr>
          <a:xfrm>
            <a:off x="2613100" y="746025"/>
            <a:ext cx="39177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6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1" name="Google Shape;171;p34"/>
          <p:cNvSpPr txBox="1">
            <a:spLocks noGrp="1"/>
          </p:cNvSpPr>
          <p:nvPr>
            <p:ph type="subTitle" idx="1"/>
          </p:nvPr>
        </p:nvSpPr>
        <p:spPr>
          <a:xfrm>
            <a:off x="2425075" y="1780750"/>
            <a:ext cx="4293900" cy="149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2" name="Google Shape;172;p34"/>
          <p:cNvSpPr txBox="1"/>
          <p:nvPr/>
        </p:nvSpPr>
        <p:spPr>
          <a:xfrm>
            <a:off x="2190750" y="3846875"/>
            <a:ext cx="4762500" cy="50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Poppins"/>
                <a:ea typeface="Poppins"/>
                <a:cs typeface="Poppins"/>
                <a:sym typeface="Poppins"/>
              </a:rPr>
              <a:t>CREDITS: This presentation template was created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Slidesgo</a:t>
            </a:r>
            <a:r>
              <a:rPr lang="en" sz="1000">
                <a:solidFill>
                  <a:schemeClr val="lt1"/>
                </a:solidFill>
                <a:latin typeface="Poppins"/>
                <a:ea typeface="Poppins"/>
                <a:cs typeface="Poppins"/>
                <a:sym typeface="Poppins"/>
              </a:rPr>
              <a:t>, including icons by </a:t>
            </a:r>
            <a:r>
              <a:rPr lang="en" sz="1000">
                <a:solidFill>
                  <a:schemeClr val="dk2"/>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Flaticon</a:t>
            </a:r>
            <a:r>
              <a:rPr lang="en" sz="1000">
                <a:solidFill>
                  <a:schemeClr val="lt1"/>
                </a:solidFill>
                <a:latin typeface="Poppins"/>
                <a:ea typeface="Poppins"/>
                <a:cs typeface="Poppins"/>
                <a:sym typeface="Poppins"/>
              </a:rPr>
              <a:t> and infographics &amp; images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6">
                  <a:extLst>
                    <a:ext uri="{A12FA001-AC4F-418D-AE19-62706E023703}">
                      <ahyp:hlinkClr xmlns:ahyp="http://schemas.microsoft.com/office/drawing/2018/hyperlinkcolor" val="tx"/>
                    </a:ext>
                  </a:extLst>
                </a:hlinkClick>
              </a:rPr>
              <a:t>Freepik</a:t>
            </a:r>
            <a:endParaRPr sz="1000">
              <a:solidFill>
                <a:schemeClr val="dk2"/>
              </a:solidFill>
              <a:latin typeface="Poppins"/>
              <a:ea typeface="Poppins"/>
              <a:cs typeface="Poppins"/>
              <a:sym typeface="Poppi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BLANK_1_1_1_1_1_1_1_2">
    <p:bg>
      <p:bgPr>
        <a:blipFill>
          <a:blip r:embed="rId2">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3">
            <a:alphaModFix/>
          </a:blip>
          <a:srcRect l="12303" t="38871" r="54876"/>
          <a:stretch/>
        </p:blipFill>
        <p:spPr>
          <a:xfrm>
            <a:off x="1143832" y="1999375"/>
            <a:ext cx="3001037" cy="3144126"/>
          </a:xfrm>
          <a:prstGeom prst="rect">
            <a:avLst/>
          </a:prstGeom>
          <a:noFill/>
          <a:ln>
            <a:noFill/>
          </a:ln>
        </p:spPr>
      </p:pic>
      <p:sp>
        <p:nvSpPr>
          <p:cNvPr id="21" name="Google Shape;21;p5"/>
          <p:cNvSpPr txBox="1">
            <a:spLocks noGrp="1"/>
          </p:cNvSpPr>
          <p:nvPr>
            <p:ph type="subTitle" idx="1"/>
          </p:nvPr>
        </p:nvSpPr>
        <p:spPr>
          <a:xfrm>
            <a:off x="1190550" y="2373475"/>
            <a:ext cx="2907600" cy="57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 name="Google Shape;22;p5"/>
          <p:cNvSpPr txBox="1">
            <a:spLocks noGrp="1"/>
          </p:cNvSpPr>
          <p:nvPr>
            <p:ph type="subTitle" idx="2"/>
          </p:nvPr>
        </p:nvSpPr>
        <p:spPr>
          <a:xfrm>
            <a:off x="5044200" y="2373475"/>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3"/>
          </p:nvPr>
        </p:nvSpPr>
        <p:spPr>
          <a:xfrm>
            <a:off x="119055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50442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p:nvPr>
        </p:nvSpPr>
        <p:spPr>
          <a:xfrm>
            <a:off x="2792600" y="85442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7"/>
          <p:cNvPicPr preferRelativeResize="0"/>
          <p:nvPr/>
        </p:nvPicPr>
        <p:blipFill rotWithShape="1">
          <a:blip r:embed="rId3">
            <a:alphaModFix/>
          </a:blip>
          <a:srcRect l="8792" t="31239" b="40032"/>
          <a:stretch/>
        </p:blipFill>
        <p:spPr>
          <a:xfrm>
            <a:off x="0" y="2226125"/>
            <a:ext cx="3901450" cy="691251"/>
          </a:xfrm>
          <a:prstGeom prst="rect">
            <a:avLst/>
          </a:prstGeom>
          <a:noFill/>
          <a:ln>
            <a:noFill/>
          </a:ln>
        </p:spPr>
      </p:pic>
      <p:sp>
        <p:nvSpPr>
          <p:cNvPr id="30" name="Google Shape;30;p7"/>
          <p:cNvSpPr txBox="1">
            <a:spLocks noGrp="1"/>
          </p:cNvSpPr>
          <p:nvPr>
            <p:ph type="title"/>
          </p:nvPr>
        </p:nvSpPr>
        <p:spPr>
          <a:xfrm>
            <a:off x="715100" y="2285400"/>
            <a:ext cx="318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7"/>
          <p:cNvSpPr txBox="1">
            <a:spLocks noGrp="1"/>
          </p:cNvSpPr>
          <p:nvPr>
            <p:ph type="body" idx="1"/>
          </p:nvPr>
        </p:nvSpPr>
        <p:spPr>
          <a:xfrm>
            <a:off x="4848325" y="714075"/>
            <a:ext cx="3409500" cy="2778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Anaheim"/>
              <a:buChar char="●"/>
              <a:defRPr sz="1400"/>
            </a:lvl1pPr>
            <a:lvl2pPr marL="914400" lvl="1" indent="-317500" rtl="0">
              <a:lnSpc>
                <a:spcPct val="115000"/>
              </a:lnSpc>
              <a:spcBef>
                <a:spcPts val="0"/>
              </a:spcBef>
              <a:spcAft>
                <a:spcPts val="0"/>
              </a:spcAft>
              <a:buSzPts val="1400"/>
              <a:buFont typeface="Anaheim"/>
              <a:buChar char="○"/>
              <a:defRPr/>
            </a:lvl2pPr>
            <a:lvl3pPr marL="1371600" lvl="2" indent="-317500" rtl="0">
              <a:lnSpc>
                <a:spcPct val="115000"/>
              </a:lnSpc>
              <a:spcBef>
                <a:spcPts val="0"/>
              </a:spcBef>
              <a:spcAft>
                <a:spcPts val="0"/>
              </a:spcAft>
              <a:buSzPts val="1400"/>
              <a:buFont typeface="Anaheim"/>
              <a:buChar char="■"/>
              <a:defRPr/>
            </a:lvl3pPr>
            <a:lvl4pPr marL="1828800" lvl="3" indent="-317500" rtl="0">
              <a:lnSpc>
                <a:spcPct val="115000"/>
              </a:lnSpc>
              <a:spcBef>
                <a:spcPts val="0"/>
              </a:spcBef>
              <a:spcAft>
                <a:spcPts val="0"/>
              </a:spcAft>
              <a:buSzPts val="1400"/>
              <a:buFont typeface="Anaheim"/>
              <a:buChar char="●"/>
              <a:defRPr/>
            </a:lvl4pPr>
            <a:lvl5pPr marL="2286000" lvl="4" indent="-317500" rtl="0">
              <a:lnSpc>
                <a:spcPct val="115000"/>
              </a:lnSpc>
              <a:spcBef>
                <a:spcPts val="0"/>
              </a:spcBef>
              <a:spcAft>
                <a:spcPts val="0"/>
              </a:spcAft>
              <a:buSzPts val="1400"/>
              <a:buFont typeface="Anaheim"/>
              <a:buChar char="○"/>
              <a:defRPr/>
            </a:lvl5pPr>
            <a:lvl6pPr marL="2743200" lvl="5" indent="-317500" rtl="0">
              <a:lnSpc>
                <a:spcPct val="115000"/>
              </a:lnSpc>
              <a:spcBef>
                <a:spcPts val="0"/>
              </a:spcBef>
              <a:spcAft>
                <a:spcPts val="0"/>
              </a:spcAft>
              <a:buSzPts val="1400"/>
              <a:buFont typeface="Anaheim"/>
              <a:buChar char="■"/>
              <a:defRPr/>
            </a:lvl6pPr>
            <a:lvl7pPr marL="3200400" lvl="6" indent="-317500" rtl="0">
              <a:lnSpc>
                <a:spcPct val="115000"/>
              </a:lnSpc>
              <a:spcBef>
                <a:spcPts val="0"/>
              </a:spcBef>
              <a:spcAft>
                <a:spcPts val="0"/>
              </a:spcAft>
              <a:buSzPts val="1400"/>
              <a:buFont typeface="Anaheim"/>
              <a:buChar char="●"/>
              <a:defRPr/>
            </a:lvl7pPr>
            <a:lvl8pPr marL="3657600" lvl="7" indent="-317500" rtl="0">
              <a:lnSpc>
                <a:spcPct val="115000"/>
              </a:lnSpc>
              <a:spcBef>
                <a:spcPts val="0"/>
              </a:spcBef>
              <a:spcAft>
                <a:spcPts val="0"/>
              </a:spcAft>
              <a:buSzPts val="1400"/>
              <a:buFont typeface="Anaheim"/>
              <a:buChar char="○"/>
              <a:defRPr/>
            </a:lvl8pPr>
            <a:lvl9pPr marL="4114800" lvl="8" indent="-317500" rtl="0">
              <a:lnSpc>
                <a:spcPct val="115000"/>
              </a:lnSpc>
              <a:spcBef>
                <a:spcPts val="0"/>
              </a:spcBef>
              <a:spcAft>
                <a:spcPts val="0"/>
              </a:spcAft>
              <a:buSzPts val="1400"/>
              <a:buFont typeface="Anaheim"/>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341025" y="1434225"/>
            <a:ext cx="446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9"/>
          <p:cNvSpPr txBox="1">
            <a:spLocks noGrp="1"/>
          </p:cNvSpPr>
          <p:nvPr>
            <p:ph type="subTitle" idx="1"/>
          </p:nvPr>
        </p:nvSpPr>
        <p:spPr>
          <a:xfrm>
            <a:off x="2241550" y="24155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15100" y="513847"/>
            <a:ext cx="4991700" cy="117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39" name="Google Shape;39;p10"/>
          <p:cNvPicPr preferRelativeResize="0"/>
          <p:nvPr/>
        </p:nvPicPr>
        <p:blipFill rotWithShape="1">
          <a:blip r:embed="rId2">
            <a:alphaModFix amt="15000"/>
          </a:blip>
          <a:srcRect r="20299"/>
          <a:stretch/>
        </p:blipFill>
        <p:spPr>
          <a:xfrm>
            <a:off x="0" y="0"/>
            <a:ext cx="7287773" cy="5143500"/>
          </a:xfrm>
          <a:prstGeom prst="rect">
            <a:avLst/>
          </a:prstGeom>
          <a:noFill/>
          <a:ln>
            <a:noFill/>
          </a:ln>
        </p:spPr>
      </p:pic>
      <p:pic>
        <p:nvPicPr>
          <p:cNvPr id="40" name="Google Shape;40;p10"/>
          <p:cNvPicPr preferRelativeResize="0"/>
          <p:nvPr/>
        </p:nvPicPr>
        <p:blipFill rotWithShape="1">
          <a:blip r:embed="rId3">
            <a:alphaModFix amt="30000"/>
          </a:blip>
          <a:srcRect l="91806"/>
          <a:stretch/>
        </p:blipFill>
        <p:spPr>
          <a:xfrm>
            <a:off x="7287774" y="0"/>
            <a:ext cx="1856232"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212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aleway"/>
              <a:buNone/>
              <a:defRPr sz="3500">
                <a:solidFill>
                  <a:schemeClr val="lt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8"/>
          <p:cNvPicPr preferRelativeResize="0"/>
          <p:nvPr/>
        </p:nvPicPr>
        <p:blipFill rotWithShape="1">
          <a:blip r:embed="rId3">
            <a:alphaModFix/>
          </a:blip>
          <a:srcRect l="7817" t="55854" b="12141"/>
          <a:stretch/>
        </p:blipFill>
        <p:spPr>
          <a:xfrm>
            <a:off x="715100" y="1239650"/>
            <a:ext cx="8428675" cy="1646074"/>
          </a:xfrm>
          <a:prstGeom prst="rect">
            <a:avLst/>
          </a:prstGeom>
          <a:noFill/>
          <a:ln>
            <a:noFill/>
          </a:ln>
        </p:spPr>
      </p:pic>
      <p:sp>
        <p:nvSpPr>
          <p:cNvPr id="181" name="Google Shape;181;p38"/>
          <p:cNvSpPr txBox="1">
            <a:spLocks noGrp="1"/>
          </p:cNvSpPr>
          <p:nvPr>
            <p:ph type="ctrTitle"/>
          </p:nvPr>
        </p:nvSpPr>
        <p:spPr>
          <a:xfrm>
            <a:off x="791300" y="73450"/>
            <a:ext cx="6055500" cy="3680700"/>
          </a:xfrm>
          <a:prstGeom prst="rect">
            <a:avLst/>
          </a:prstGeom>
        </p:spPr>
        <p:txBody>
          <a:bodyPr spcFirstLastPara="1" wrap="square" lIns="91425" tIns="91425" rIns="91425" bIns="91425" anchor="b" anchorCtr="0">
            <a:noAutofit/>
          </a:bodyPr>
          <a:lstStyle/>
          <a:p>
            <a:pPr marL="0" lvl="0" indent="0" algn="l" rtl="0">
              <a:lnSpc>
                <a:spcPct val="83000"/>
              </a:lnSpc>
              <a:spcBef>
                <a:spcPts val="0"/>
              </a:spcBef>
              <a:spcAft>
                <a:spcPts val="0"/>
              </a:spcAft>
              <a:buNone/>
            </a:pPr>
            <a:r>
              <a:rPr lang="en" sz="5100">
                <a:solidFill>
                  <a:schemeClr val="dk1"/>
                </a:solidFill>
                <a:latin typeface="Raleway Light"/>
                <a:ea typeface="Raleway Light"/>
                <a:cs typeface="Raleway Light"/>
                <a:sym typeface="Raleway Light"/>
              </a:rPr>
              <a:t>SCALING UP THE MBH/DHIS</a:t>
            </a:r>
            <a:r>
              <a:rPr lang="en" sz="5100">
                <a:solidFill>
                  <a:schemeClr val="dk1"/>
                </a:solidFill>
                <a:latin typeface="Poppins ExtraLight"/>
                <a:ea typeface="Poppins ExtraLight"/>
                <a:cs typeface="Poppins ExtraLight"/>
                <a:sym typeface="Poppins ExtraLight"/>
              </a:rPr>
              <a:t>2</a:t>
            </a:r>
            <a:r>
              <a:rPr lang="en" sz="5100">
                <a:solidFill>
                  <a:schemeClr val="dk1"/>
                </a:solidFill>
                <a:latin typeface="Raleway Light"/>
                <a:ea typeface="Raleway Light"/>
                <a:cs typeface="Raleway Light"/>
                <a:sym typeface="Raleway Light"/>
              </a:rPr>
              <a:t> </a:t>
            </a:r>
            <a:endParaRPr sz="5100">
              <a:solidFill>
                <a:schemeClr val="dk1"/>
              </a:solidFill>
              <a:latin typeface="Raleway Light"/>
              <a:ea typeface="Raleway Light"/>
              <a:cs typeface="Raleway Light"/>
              <a:sym typeface="Raleway Light"/>
            </a:endParaRPr>
          </a:p>
          <a:p>
            <a:pPr marL="0" lvl="0" indent="0" algn="l" rtl="0">
              <a:lnSpc>
                <a:spcPct val="83000"/>
              </a:lnSpc>
              <a:spcBef>
                <a:spcPts val="0"/>
              </a:spcBef>
              <a:spcAft>
                <a:spcPts val="0"/>
              </a:spcAft>
              <a:buClr>
                <a:srgbClr val="C9D1D9"/>
              </a:buClr>
              <a:buSzPts val="3200"/>
              <a:buFont typeface="Arial"/>
              <a:buNone/>
            </a:pPr>
            <a:endParaRPr sz="6900">
              <a:latin typeface="Raleway Light"/>
              <a:ea typeface="Raleway Light"/>
              <a:cs typeface="Raleway Light"/>
              <a:sym typeface="Raleway Light"/>
            </a:endParaRPr>
          </a:p>
        </p:txBody>
      </p:sp>
      <p:sp>
        <p:nvSpPr>
          <p:cNvPr id="182" name="Google Shape;182;p38"/>
          <p:cNvSpPr txBox="1">
            <a:spLocks noGrp="1"/>
          </p:cNvSpPr>
          <p:nvPr>
            <p:ph type="ctrTitle"/>
          </p:nvPr>
        </p:nvSpPr>
        <p:spPr>
          <a:xfrm>
            <a:off x="699525" y="3114325"/>
            <a:ext cx="8496900" cy="1303500"/>
          </a:xfrm>
          <a:prstGeom prst="rect">
            <a:avLst/>
          </a:prstGeom>
        </p:spPr>
        <p:txBody>
          <a:bodyPr spcFirstLastPara="1" wrap="square" lIns="91425" tIns="91425" rIns="91425" bIns="91425" anchor="b" anchorCtr="0">
            <a:noAutofit/>
          </a:bodyPr>
          <a:lstStyle/>
          <a:p>
            <a:pPr marL="0" lvl="0" indent="0" algn="l" rtl="0">
              <a:lnSpc>
                <a:spcPct val="83000"/>
              </a:lnSpc>
              <a:spcBef>
                <a:spcPts val="0"/>
              </a:spcBef>
              <a:spcAft>
                <a:spcPts val="0"/>
              </a:spcAft>
              <a:buNone/>
            </a:pPr>
            <a:endParaRPr sz="4100">
              <a:solidFill>
                <a:schemeClr val="dk1"/>
              </a:solidFill>
              <a:latin typeface="Raleway Light"/>
              <a:ea typeface="Raleway Light"/>
              <a:cs typeface="Raleway Light"/>
              <a:sym typeface="Raleway Light"/>
            </a:endParaRPr>
          </a:p>
          <a:p>
            <a:pPr marL="0" lvl="0" indent="0" algn="l" rtl="0">
              <a:lnSpc>
                <a:spcPct val="83000"/>
              </a:lnSpc>
              <a:spcBef>
                <a:spcPts val="0"/>
              </a:spcBef>
              <a:spcAft>
                <a:spcPts val="0"/>
              </a:spcAft>
              <a:buNone/>
            </a:pPr>
            <a:r>
              <a:rPr lang="en" sz="5200">
                <a:latin typeface="Raleway Light"/>
                <a:ea typeface="Raleway Light"/>
                <a:cs typeface="Raleway Light"/>
                <a:sym typeface="Raleway Light"/>
              </a:rPr>
              <a:t>TRACKER AND TRAINER APPLICATIONS</a:t>
            </a:r>
            <a:endParaRPr sz="8000">
              <a:latin typeface="Raleway Light"/>
              <a:ea typeface="Raleway Light"/>
              <a:cs typeface="Raleway Light"/>
              <a:sym typeface="Raleway Light"/>
            </a:endParaRPr>
          </a:p>
        </p:txBody>
      </p:sp>
      <p:sp>
        <p:nvSpPr>
          <p:cNvPr id="2" name="TextBox 1">
            <a:extLst>
              <a:ext uri="{FF2B5EF4-FFF2-40B4-BE49-F238E27FC236}">
                <a16:creationId xmlns:a16="http://schemas.microsoft.com/office/drawing/2014/main" id="{DAA7ABC8-4F74-40F7-84FD-2DE72B92E921}"/>
              </a:ext>
            </a:extLst>
          </p:cNvPr>
          <p:cNvSpPr txBox="1"/>
          <p:nvPr/>
        </p:nvSpPr>
        <p:spPr>
          <a:xfrm>
            <a:off x="6620256" y="4596384"/>
            <a:ext cx="2084832" cy="400110"/>
          </a:xfrm>
          <a:prstGeom prst="rect">
            <a:avLst/>
          </a:prstGeom>
          <a:noFill/>
        </p:spPr>
        <p:txBody>
          <a:bodyPr wrap="square" rtlCol="0">
            <a:spAutoFit/>
          </a:bodyPr>
          <a:lstStyle/>
          <a:p>
            <a:pPr algn="r"/>
            <a:r>
              <a:rPr lang="en-US" sz="2000" dirty="0">
                <a:solidFill>
                  <a:schemeClr val="bg1"/>
                </a:solidFill>
              </a:rPr>
              <a:t>LibreHealth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7"/>
          <p:cNvSpPr txBox="1">
            <a:spLocks noGrp="1"/>
          </p:cNvSpPr>
          <p:nvPr>
            <p:ph type="title"/>
          </p:nvPr>
        </p:nvSpPr>
        <p:spPr>
          <a:xfrm>
            <a:off x="359825" y="159625"/>
            <a:ext cx="446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TRACKER APP</a:t>
            </a:r>
            <a:endParaRPr u="sng"/>
          </a:p>
        </p:txBody>
      </p:sp>
      <p:sp>
        <p:nvSpPr>
          <p:cNvPr id="249" name="Google Shape;249;p47"/>
          <p:cNvSpPr txBox="1">
            <a:spLocks noGrp="1"/>
          </p:cNvSpPr>
          <p:nvPr>
            <p:ph type="subTitle" idx="1"/>
          </p:nvPr>
        </p:nvSpPr>
        <p:spPr>
          <a:xfrm>
            <a:off x="747925" y="1096075"/>
            <a:ext cx="4661100" cy="16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000000"/>
                </a:solidFill>
                <a:latin typeface="Raleway"/>
                <a:ea typeface="Raleway"/>
                <a:cs typeface="Raleway"/>
                <a:sym typeface="Raleway"/>
              </a:rPr>
              <a:t>TECH :</a:t>
            </a:r>
            <a:endParaRPr sz="1800" u="sng">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800">
                <a:solidFill>
                  <a:srgbClr val="000000"/>
                </a:solidFill>
                <a:latin typeface="Raleway"/>
                <a:ea typeface="Raleway"/>
                <a:cs typeface="Raleway"/>
                <a:sym typeface="Raleway"/>
              </a:rPr>
              <a:t> </a:t>
            </a:r>
            <a:r>
              <a:rPr lang="en" sz="1800">
                <a:solidFill>
                  <a:srgbClr val="0C0C0C"/>
                </a:solidFill>
                <a:latin typeface="Raleway"/>
                <a:ea typeface="Raleway"/>
                <a:cs typeface="Raleway"/>
                <a:sym typeface="Raleway"/>
              </a:rPr>
              <a:t>Kotlin , Java , Python , Shell(interactive command and scripting language) , HTML ,Gradle(to build software's)</a:t>
            </a:r>
            <a:endParaRPr sz="140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800">
              <a:solidFill>
                <a:srgbClr val="0C0C0C"/>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800" u="sng">
                <a:solidFill>
                  <a:srgbClr val="0C0C0C"/>
                </a:solidFill>
                <a:latin typeface="Raleway"/>
                <a:ea typeface="Raleway"/>
                <a:cs typeface="Raleway"/>
                <a:sym typeface="Raleway"/>
              </a:rPr>
              <a:t>FEATURES :</a:t>
            </a:r>
            <a:endParaRPr sz="1400" u="sng">
              <a:solidFill>
                <a:srgbClr val="000000"/>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#MHBS Tracker app is used to collect data from the dhis2 mobile application</a:t>
            </a:r>
            <a:endParaRPr sz="1400">
              <a:solidFill>
                <a:srgbClr val="000000"/>
              </a:solidFill>
              <a:latin typeface="Raleway"/>
              <a:ea typeface="Raleway"/>
              <a:cs typeface="Raleway"/>
              <a:sym typeface="Raleway"/>
            </a:endParaRPr>
          </a:p>
          <a:p>
            <a:pPr marL="342900" lvl="0" indent="-228600" algn="l" rtl="0">
              <a:spcBef>
                <a:spcPts val="0"/>
              </a:spcBef>
              <a:spcAft>
                <a:spcPts val="0"/>
              </a:spcAft>
              <a:buClr>
                <a:srgbClr val="000000"/>
              </a:buClr>
              <a:buSzPts val="1800"/>
              <a:buFont typeface="Avenir"/>
              <a:buNone/>
            </a:pPr>
            <a:endParaRPr sz="1800">
              <a:solidFill>
                <a:srgbClr val="0C0C0C"/>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#It tracks the health status of the baby in the early days of his birth.</a:t>
            </a:r>
            <a:endParaRPr sz="1400">
              <a:solidFill>
                <a:srgbClr val="000000"/>
              </a:solidFill>
              <a:latin typeface="Raleway"/>
              <a:ea typeface="Raleway"/>
              <a:cs typeface="Raleway"/>
              <a:sym typeface="Raleway"/>
            </a:endParaRPr>
          </a:p>
          <a:p>
            <a:pPr marL="342900" lvl="0" indent="-228600" algn="l" rtl="0">
              <a:spcBef>
                <a:spcPts val="0"/>
              </a:spcBef>
              <a:spcAft>
                <a:spcPts val="0"/>
              </a:spcAft>
              <a:buClr>
                <a:srgbClr val="000000"/>
              </a:buClr>
              <a:buSzPts val="1800"/>
              <a:buFont typeface="Avenir"/>
              <a:buNone/>
            </a:pPr>
            <a:endParaRPr sz="1800">
              <a:solidFill>
                <a:srgbClr val="0C0C0C"/>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#App usage tracker, offline support</a:t>
            </a:r>
            <a:endParaRPr sz="1800">
              <a:solidFill>
                <a:srgbClr val="0C0C0C"/>
              </a:solidFill>
              <a:latin typeface="Raleway"/>
              <a:ea typeface="Raleway"/>
              <a:cs typeface="Raleway"/>
              <a:sym typeface="Raleway"/>
            </a:endParaRPr>
          </a:p>
          <a:p>
            <a:pPr marL="457200" lvl="0" indent="0" algn="l" rtl="0">
              <a:spcBef>
                <a:spcPts val="0"/>
              </a:spcBef>
              <a:spcAft>
                <a:spcPts val="0"/>
              </a:spcAft>
              <a:buNone/>
            </a:pPr>
            <a:endParaRPr sz="1700" u="sng">
              <a:solidFill>
                <a:srgbClr val="000000"/>
              </a:solidFill>
              <a:latin typeface="Raleway"/>
              <a:ea typeface="Raleway"/>
              <a:cs typeface="Raleway"/>
              <a:sym typeface="Raleway"/>
            </a:endParaRPr>
          </a:p>
        </p:txBody>
      </p:sp>
      <p:pic>
        <p:nvPicPr>
          <p:cNvPr id="250" name="Google Shape;250;p47"/>
          <p:cNvPicPr preferRelativeResize="0"/>
          <p:nvPr/>
        </p:nvPicPr>
        <p:blipFill rotWithShape="1">
          <a:blip r:embed="rId3">
            <a:alphaModFix/>
          </a:blip>
          <a:srcRect/>
          <a:stretch/>
        </p:blipFill>
        <p:spPr>
          <a:xfrm>
            <a:off x="5906375" y="323850"/>
            <a:ext cx="2733674" cy="4495801"/>
          </a:xfrm>
          <a:prstGeom prst="rect">
            <a:avLst/>
          </a:prstGeom>
          <a:noFill/>
          <a:ln>
            <a:noFill/>
          </a:ln>
        </p:spPr>
      </p:pic>
      <p:sp>
        <p:nvSpPr>
          <p:cNvPr id="251" name="Google Shape;251;p47"/>
          <p:cNvSpPr/>
          <p:nvPr/>
        </p:nvSpPr>
        <p:spPr>
          <a:xfrm>
            <a:off x="5729250" y="159625"/>
            <a:ext cx="3105247" cy="4842015"/>
          </a:xfrm>
          <a:custGeom>
            <a:avLst/>
            <a:gdLst/>
            <a:ahLst/>
            <a:cxnLst/>
            <a:rect l="l" t="t" r="r" b="b"/>
            <a:pathLst>
              <a:path w="7794" h="14027" extrusionOk="0">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8"/>
          <p:cNvPicPr preferRelativeResize="0"/>
          <p:nvPr/>
        </p:nvPicPr>
        <p:blipFill rotWithShape="1">
          <a:blip r:embed="rId3">
            <a:alphaModFix/>
          </a:blip>
          <a:srcRect l="34072" r="34024" b="67475"/>
          <a:stretch/>
        </p:blipFill>
        <p:spPr>
          <a:xfrm>
            <a:off x="2092225" y="1961575"/>
            <a:ext cx="5206627" cy="1057250"/>
          </a:xfrm>
          <a:prstGeom prst="rect">
            <a:avLst/>
          </a:prstGeom>
          <a:noFill/>
          <a:ln>
            <a:noFill/>
          </a:ln>
        </p:spPr>
      </p:pic>
      <p:sp>
        <p:nvSpPr>
          <p:cNvPr id="257" name="Google Shape;257;p48"/>
          <p:cNvSpPr txBox="1">
            <a:spLocks noGrp="1"/>
          </p:cNvSpPr>
          <p:nvPr>
            <p:ph type="title"/>
          </p:nvPr>
        </p:nvSpPr>
        <p:spPr>
          <a:xfrm>
            <a:off x="903955" y="22158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THANK YOU</a:t>
            </a:r>
            <a:endParaRPr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0" y="117075"/>
            <a:ext cx="10249800" cy="11595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C0C0C"/>
              </a:buClr>
              <a:buSzPts val="4000"/>
              <a:buFont typeface="Arial"/>
              <a:buNone/>
            </a:pPr>
            <a:r>
              <a:rPr lang="en" sz="3900" u="sng">
                <a:solidFill>
                  <a:srgbClr val="0C0C0C"/>
                </a:solidFill>
                <a:highlight>
                  <a:schemeClr val="lt2"/>
                </a:highlight>
                <a:latin typeface="Raleway Light"/>
                <a:ea typeface="Raleway Light"/>
                <a:cs typeface="Raleway Light"/>
                <a:sym typeface="Raleway Light"/>
              </a:rPr>
              <a:t>MBHS/DHIS</a:t>
            </a:r>
            <a:r>
              <a:rPr lang="en" sz="3900" u="sng">
                <a:solidFill>
                  <a:srgbClr val="0C0C0C"/>
                </a:solidFill>
                <a:highlight>
                  <a:schemeClr val="lt2"/>
                </a:highlight>
                <a:latin typeface="Poppins ExtraLight"/>
                <a:ea typeface="Poppins ExtraLight"/>
                <a:cs typeface="Poppins ExtraLight"/>
                <a:sym typeface="Poppins ExtraLight"/>
              </a:rPr>
              <a:t>2 </a:t>
            </a:r>
            <a:r>
              <a:rPr lang="en" sz="3900" u="sng">
                <a:solidFill>
                  <a:srgbClr val="0C0C0C"/>
                </a:solidFill>
                <a:highlight>
                  <a:schemeClr val="lt2"/>
                </a:highlight>
                <a:latin typeface="Raleway Light"/>
                <a:ea typeface="Raleway Light"/>
                <a:cs typeface="Raleway Light"/>
                <a:sym typeface="Raleway Light"/>
              </a:rPr>
              <a:t>TRACKER AND TRAINER</a:t>
            </a:r>
            <a:endParaRPr sz="4400" u="sng">
              <a:highlight>
                <a:schemeClr val="lt2"/>
              </a:highlight>
              <a:latin typeface="Raleway Light"/>
              <a:ea typeface="Raleway Light"/>
              <a:cs typeface="Raleway Light"/>
              <a:sym typeface="Raleway Light"/>
            </a:endParaRPr>
          </a:p>
        </p:txBody>
      </p:sp>
      <p:sp>
        <p:nvSpPr>
          <p:cNvPr id="188" name="Google Shape;188;p39"/>
          <p:cNvSpPr txBox="1"/>
          <p:nvPr/>
        </p:nvSpPr>
        <p:spPr>
          <a:xfrm>
            <a:off x="-191882" y="1389950"/>
            <a:ext cx="9544200" cy="3509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#DHIS 2 - global public good transforming health information management around the world , developed by HISP(health information system program)</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latin typeface="Raleway"/>
              <a:ea typeface="Raleway"/>
              <a:cs typeface="Raleway"/>
              <a:sym typeface="Raleway"/>
            </a:endParaRPr>
          </a:p>
          <a:p>
            <a:pPr marL="457200" lvl="0" indent="0" algn="l" rtl="0">
              <a:spcBef>
                <a:spcPts val="0"/>
              </a:spcBef>
              <a:spcAft>
                <a:spcPts val="0"/>
              </a:spcAft>
              <a:buNone/>
            </a:pPr>
            <a:r>
              <a:rPr lang="en" sz="1800">
                <a:solidFill>
                  <a:srgbClr val="0C0C0C"/>
                </a:solidFill>
                <a:latin typeface="Raleway"/>
                <a:ea typeface="Raleway"/>
                <a:cs typeface="Raleway"/>
                <a:sym typeface="Raleway"/>
              </a:rPr>
              <a:t> </a:t>
            </a:r>
            <a:r>
              <a:rPr lang="en" sz="1800">
                <a:solidFill>
                  <a:srgbClr val="0C0C0C"/>
                </a:solidFill>
                <a:highlight>
                  <a:schemeClr val="lt2"/>
                </a:highlight>
                <a:latin typeface="Raleway"/>
                <a:ea typeface="Raleway"/>
                <a:cs typeface="Raleway"/>
                <a:sym typeface="Raleway"/>
              </a:rPr>
              <a:t>#DHIS2 has a modular, layered architecture with a strong and open application programming interface (API).</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#It stores information from various sources , stored in dhis2 database and can be used to analyze the situation</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#Also has an offline feature , that is sending SMS .</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 #Can be used in less internet areas also</a:t>
            </a:r>
            <a:endParaRPr>
              <a:highlight>
                <a:schemeClr val="lt2"/>
              </a:highlight>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40"/>
          <p:cNvPicPr preferRelativeResize="0"/>
          <p:nvPr/>
        </p:nvPicPr>
        <p:blipFill rotWithShape="1">
          <a:blip r:embed="rId3">
            <a:alphaModFix/>
          </a:blip>
          <a:srcRect l="5677" t="31049" r="4199" b="40929"/>
          <a:stretch/>
        </p:blipFill>
        <p:spPr>
          <a:xfrm>
            <a:off x="0" y="516150"/>
            <a:ext cx="9144000" cy="572700"/>
          </a:xfrm>
          <a:prstGeom prst="rect">
            <a:avLst/>
          </a:prstGeom>
          <a:noFill/>
          <a:ln>
            <a:noFill/>
          </a:ln>
        </p:spPr>
      </p:pic>
      <p:sp>
        <p:nvSpPr>
          <p:cNvPr id="194" name="Google Shape;194;p40"/>
          <p:cNvSpPr txBox="1">
            <a:spLocks noGrp="1"/>
          </p:cNvSpPr>
          <p:nvPr>
            <p:ph type="title"/>
          </p:nvPr>
        </p:nvSpPr>
        <p:spPr>
          <a:xfrm>
            <a:off x="900204" y="775510"/>
            <a:ext cx="7704000" cy="5727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C0C0C"/>
              </a:buClr>
              <a:buSzPts val="4000"/>
              <a:buFont typeface="Arial"/>
              <a:buNone/>
            </a:pPr>
            <a:r>
              <a:rPr lang="en" sz="4000" u="sng">
                <a:solidFill>
                  <a:srgbClr val="0C0C0C"/>
                </a:solidFill>
                <a:highlight>
                  <a:schemeClr val="lt2"/>
                </a:highlight>
                <a:latin typeface="Arial"/>
                <a:ea typeface="Arial"/>
                <a:cs typeface="Arial"/>
                <a:sym typeface="Arial"/>
              </a:rPr>
              <a:t>Libre</a:t>
            </a:r>
            <a:r>
              <a:rPr lang="en" sz="4000" u="sng">
                <a:solidFill>
                  <a:srgbClr val="0C0C0C"/>
                </a:solidFill>
                <a:latin typeface="Arial"/>
                <a:ea typeface="Arial"/>
                <a:cs typeface="Arial"/>
                <a:sym typeface="Arial"/>
              </a:rPr>
              <a:t>Health</a:t>
            </a:r>
            <a:r>
              <a:rPr lang="en" sz="4000" u="sng">
                <a:solidFill>
                  <a:schemeClr val="dk1"/>
                </a:solidFill>
                <a:latin typeface="Arial"/>
                <a:ea typeface="Arial"/>
                <a:cs typeface="Arial"/>
                <a:sym typeface="Arial"/>
              </a:rPr>
              <a:t> (https://librehealth.io)</a:t>
            </a:r>
            <a:endParaRPr sz="4000" u="sng">
              <a:solidFill>
                <a:schemeClr val="dk1"/>
              </a:solidFill>
              <a:latin typeface="Avenir"/>
              <a:ea typeface="Avenir"/>
              <a:cs typeface="Avenir"/>
              <a:sym typeface="Avenir"/>
            </a:endParaRPr>
          </a:p>
          <a:p>
            <a:pPr marL="0" lvl="0" indent="0" algn="l" rtl="0">
              <a:spcBef>
                <a:spcPts val="0"/>
              </a:spcBef>
              <a:spcAft>
                <a:spcPts val="0"/>
              </a:spcAft>
              <a:buNone/>
            </a:pPr>
            <a:endParaRPr>
              <a:solidFill>
                <a:schemeClr val="dk1"/>
              </a:solidFill>
            </a:endParaRPr>
          </a:p>
        </p:txBody>
      </p:sp>
      <p:sp>
        <p:nvSpPr>
          <p:cNvPr id="195" name="Google Shape;195;p40"/>
          <p:cNvSpPr txBox="1">
            <a:spLocks noGrp="1"/>
          </p:cNvSpPr>
          <p:nvPr>
            <p:ph type="body" idx="1"/>
          </p:nvPr>
        </p:nvSpPr>
        <p:spPr>
          <a:xfrm>
            <a:off x="262800" y="1411800"/>
            <a:ext cx="8203800" cy="32727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2100">
                <a:solidFill>
                  <a:schemeClr val="lt2"/>
                </a:solidFill>
                <a:latin typeface="Raleway"/>
                <a:ea typeface="Raleway"/>
                <a:cs typeface="Raleway"/>
                <a:sym typeface="Raleway"/>
              </a:rPr>
              <a:t>#LibreHealth is an umbrella organization(collaborative community) where multiple health information technology projects collaborate.</a:t>
            </a:r>
            <a:endParaRPr sz="700">
              <a:solidFill>
                <a:schemeClr val="lt2"/>
              </a:solidFill>
              <a:latin typeface="Raleway"/>
              <a:ea typeface="Raleway"/>
              <a:cs typeface="Raleway"/>
              <a:sym typeface="Raleway"/>
            </a:endParaRPr>
          </a:p>
          <a:p>
            <a:pPr marL="285750" lvl="0" indent="-107950" algn="l" rtl="0">
              <a:lnSpc>
                <a:spcPct val="100000"/>
              </a:lnSpc>
              <a:spcBef>
                <a:spcPts val="0"/>
              </a:spcBef>
              <a:spcAft>
                <a:spcPts val="0"/>
              </a:spcAft>
              <a:buClr>
                <a:srgbClr val="000000"/>
              </a:buClr>
              <a:buSzPts val="2800"/>
              <a:buFont typeface="Arial"/>
              <a:buNone/>
            </a:pPr>
            <a:endParaRPr sz="2100">
              <a:solidFill>
                <a:schemeClr val="lt2"/>
              </a:solidFill>
              <a:latin typeface="Raleway"/>
              <a:ea typeface="Raleway"/>
              <a:cs typeface="Raleway"/>
              <a:sym typeface="Raleway"/>
            </a:endParaRPr>
          </a:p>
          <a:p>
            <a:pPr marL="457200" lvl="0" indent="0" algn="l" rtl="0">
              <a:lnSpc>
                <a:spcPct val="100000"/>
              </a:lnSpc>
              <a:spcBef>
                <a:spcPts val="0"/>
              </a:spcBef>
              <a:spcAft>
                <a:spcPts val="0"/>
              </a:spcAft>
              <a:buNone/>
            </a:pPr>
            <a:r>
              <a:rPr lang="en" sz="2100">
                <a:solidFill>
                  <a:schemeClr val="lt2"/>
                </a:solidFill>
                <a:latin typeface="Raleway"/>
                <a:ea typeface="Raleway"/>
                <a:cs typeface="Raleway"/>
                <a:sym typeface="Raleway"/>
              </a:rPr>
              <a:t>#The mission of LibreHealth is to help provide high quality medical care to all people, regardless of race, socioeconomic status, or geographic location, by providing medical practices and clinics across the globe access to free of charge medical software.</a:t>
            </a:r>
            <a:endParaRPr sz="450">
              <a:solidFill>
                <a:schemeClr val="lt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1"/>
          <p:cNvSpPr txBox="1">
            <a:spLocks noGrp="1"/>
          </p:cNvSpPr>
          <p:nvPr>
            <p:ph type="title"/>
          </p:nvPr>
        </p:nvSpPr>
        <p:spPr>
          <a:xfrm>
            <a:off x="1313153" y="1590375"/>
            <a:ext cx="2948400" cy="527700"/>
          </a:xfrm>
          <a:prstGeom prst="rect">
            <a:avLst/>
          </a:prstGeom>
        </p:spPr>
        <p:txBody>
          <a:bodyPr spcFirstLastPara="1" wrap="square" lIns="91425" tIns="91425" rIns="0" bIns="91425" anchor="t" anchorCtr="0">
            <a:noAutofit/>
          </a:bodyPr>
          <a:lstStyle/>
          <a:p>
            <a:pPr marL="457200" lvl="0" indent="0" algn="r" rtl="0">
              <a:spcBef>
                <a:spcPts val="0"/>
              </a:spcBef>
              <a:spcAft>
                <a:spcPts val="0"/>
              </a:spcAft>
              <a:buNone/>
            </a:pPr>
            <a:r>
              <a:rPr lang="en" sz="2100">
                <a:solidFill>
                  <a:schemeClr val="lt2"/>
                </a:solidFill>
              </a:rPr>
              <a:t>LIBRE HEALTH EHR APPLICATION</a:t>
            </a:r>
            <a:endParaRPr sz="1700">
              <a:solidFill>
                <a:schemeClr val="lt2"/>
              </a:solidFill>
            </a:endParaRPr>
          </a:p>
          <a:p>
            <a:pPr marL="0" lvl="0" indent="0" algn="r" rtl="0">
              <a:spcBef>
                <a:spcPts val="0"/>
              </a:spcBef>
              <a:spcAft>
                <a:spcPts val="0"/>
              </a:spcAft>
              <a:buClr>
                <a:srgbClr val="000000"/>
              </a:buClr>
              <a:buFont typeface="Arial"/>
              <a:buNone/>
            </a:pPr>
            <a:r>
              <a:rPr lang="en" sz="2100">
                <a:solidFill>
                  <a:schemeClr val="lt2"/>
                </a:solidFill>
              </a:rPr>
              <a:t>    is a clinically focused electronic health record(EHR) system , which is easy to use and also customizable for use in a variety of health care settings</a:t>
            </a:r>
            <a:endParaRPr sz="2100">
              <a:solidFill>
                <a:schemeClr val="lt2"/>
              </a:solidFill>
            </a:endParaRPr>
          </a:p>
          <a:p>
            <a:pPr marL="0" lvl="0" indent="0" algn="r" rtl="0">
              <a:spcBef>
                <a:spcPts val="0"/>
              </a:spcBef>
              <a:spcAft>
                <a:spcPts val="0"/>
              </a:spcAft>
              <a:buClr>
                <a:srgbClr val="000000"/>
              </a:buClr>
              <a:buFont typeface="Arial"/>
              <a:buNone/>
            </a:pPr>
            <a:r>
              <a:rPr lang="en" sz="2100">
                <a:solidFill>
                  <a:schemeClr val="lt2"/>
                </a:solidFill>
              </a:rPr>
              <a:t>   </a:t>
            </a:r>
            <a:endParaRPr sz="2800">
              <a:solidFill>
                <a:schemeClr val="lt2"/>
              </a:solidFill>
            </a:endParaRPr>
          </a:p>
        </p:txBody>
      </p:sp>
      <p:sp>
        <p:nvSpPr>
          <p:cNvPr id="201" name="Google Shape;201;p41"/>
          <p:cNvSpPr txBox="1">
            <a:spLocks noGrp="1"/>
          </p:cNvSpPr>
          <p:nvPr>
            <p:ph type="title" idx="2"/>
          </p:nvPr>
        </p:nvSpPr>
        <p:spPr>
          <a:xfrm>
            <a:off x="3208224" y="84480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01</a:t>
            </a:r>
            <a:endParaRPr/>
          </a:p>
        </p:txBody>
      </p:sp>
      <p:sp>
        <p:nvSpPr>
          <p:cNvPr id="202" name="Google Shape;202;p41"/>
          <p:cNvSpPr txBox="1">
            <a:spLocks noGrp="1"/>
          </p:cNvSpPr>
          <p:nvPr>
            <p:ph type="title" idx="3"/>
          </p:nvPr>
        </p:nvSpPr>
        <p:spPr>
          <a:xfrm>
            <a:off x="4889975" y="1590375"/>
            <a:ext cx="2948400"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2100">
                <a:solidFill>
                  <a:srgbClr val="000000"/>
                </a:solidFill>
              </a:rPr>
              <a:t>LIBRE HEALTH</a:t>
            </a:r>
            <a:endParaRPr sz="2100">
              <a:solidFill>
                <a:srgbClr val="000000"/>
              </a:solidFill>
            </a:endParaRPr>
          </a:p>
          <a:p>
            <a:pPr marL="0" lvl="0" indent="0" algn="l" rtl="0">
              <a:spcBef>
                <a:spcPts val="0"/>
              </a:spcBef>
              <a:spcAft>
                <a:spcPts val="0"/>
              </a:spcAft>
              <a:buNone/>
            </a:pPr>
            <a:r>
              <a:rPr lang="en" sz="2100">
                <a:solidFill>
                  <a:srgbClr val="000000"/>
                </a:solidFill>
              </a:rPr>
              <a:t>TOOL KIT</a:t>
            </a:r>
            <a:endParaRPr sz="2100">
              <a:solidFill>
                <a:srgbClr val="000000"/>
              </a:solidFill>
            </a:endParaRPr>
          </a:p>
          <a:p>
            <a:pPr marL="0" lvl="0" indent="0" algn="l" rtl="0">
              <a:spcBef>
                <a:spcPts val="0"/>
              </a:spcBef>
              <a:spcAft>
                <a:spcPts val="0"/>
              </a:spcAft>
              <a:buClr>
                <a:srgbClr val="000000"/>
              </a:buClr>
              <a:buFont typeface="Arial"/>
              <a:buNone/>
            </a:pPr>
            <a:r>
              <a:rPr lang="en" sz="2100">
                <a:solidFill>
                  <a:srgbClr val="000000"/>
                </a:solidFill>
              </a:rPr>
              <a:t>is a software that serves as an foundational API and also is a data model for foundational applications (is a powerful REST API</a:t>
            </a:r>
            <a:r>
              <a:rPr lang="en" sz="2300">
                <a:solidFill>
                  <a:srgbClr val="000000"/>
                </a:solidFill>
              </a:rPr>
              <a:t>)  </a:t>
            </a:r>
            <a:endParaRPr sz="3000"/>
          </a:p>
        </p:txBody>
      </p:sp>
      <p:sp>
        <p:nvSpPr>
          <p:cNvPr id="203" name="Google Shape;203;p41"/>
          <p:cNvSpPr txBox="1">
            <a:spLocks noGrp="1"/>
          </p:cNvSpPr>
          <p:nvPr>
            <p:ph type="title" idx="4"/>
          </p:nvPr>
        </p:nvSpPr>
        <p:spPr>
          <a:xfrm>
            <a:off x="4847101" y="844800"/>
            <a:ext cx="1060800" cy="5934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02</a:t>
            </a:r>
            <a:endParaRPr/>
          </a:p>
        </p:txBody>
      </p:sp>
      <p:sp>
        <p:nvSpPr>
          <p:cNvPr id="204" name="Google Shape;204;p41"/>
          <p:cNvSpPr txBox="1"/>
          <p:nvPr/>
        </p:nvSpPr>
        <p:spPr>
          <a:xfrm>
            <a:off x="-217575" y="221250"/>
            <a:ext cx="9667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u="sng">
                <a:solidFill>
                  <a:schemeClr val="lt1"/>
                </a:solidFill>
                <a:latin typeface="Raleway"/>
                <a:ea typeface="Raleway"/>
                <a:cs typeface="Raleway"/>
                <a:sym typeface="Raleway"/>
              </a:rPr>
              <a:t>TRENDING WORKS OF  LIB</a:t>
            </a:r>
            <a:r>
              <a:rPr lang="en" sz="2700" u="sng">
                <a:solidFill>
                  <a:schemeClr val="dk1"/>
                </a:solidFill>
                <a:latin typeface="Raleway"/>
                <a:ea typeface="Raleway"/>
                <a:cs typeface="Raleway"/>
                <a:sym typeface="Raleway"/>
              </a:rPr>
              <a:t>RE HEALTH ORGANIZATION</a:t>
            </a:r>
            <a:endParaRPr sz="2700" u="sng">
              <a:solidFill>
                <a:schemeClr val="dk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2"/>
          <p:cNvSpPr txBox="1">
            <a:spLocks noGrp="1"/>
          </p:cNvSpPr>
          <p:nvPr>
            <p:ph type="title"/>
          </p:nvPr>
        </p:nvSpPr>
        <p:spPr>
          <a:xfrm>
            <a:off x="1389353" y="1729685"/>
            <a:ext cx="2948400" cy="527700"/>
          </a:xfrm>
          <a:prstGeom prst="rect">
            <a:avLst/>
          </a:prstGeom>
        </p:spPr>
        <p:txBody>
          <a:bodyPr spcFirstLastPara="1" wrap="square" lIns="91425" tIns="91425" rIns="0" bIns="91425" anchor="t" anchorCtr="0">
            <a:noAutofit/>
          </a:bodyPr>
          <a:lstStyle/>
          <a:p>
            <a:pPr marL="457200" lvl="0" indent="0" algn="r" rtl="0">
              <a:spcBef>
                <a:spcPts val="0"/>
              </a:spcBef>
              <a:spcAft>
                <a:spcPts val="0"/>
              </a:spcAft>
              <a:buNone/>
            </a:pPr>
            <a:r>
              <a:rPr lang="en" sz="1700" dirty="0"/>
              <a:t>LIBREHEALTH RADIOLOGY</a:t>
            </a:r>
            <a:endParaRPr sz="1300" dirty="0"/>
          </a:p>
          <a:p>
            <a:pPr marL="0" lvl="0" indent="0" algn="r" rtl="0">
              <a:spcBef>
                <a:spcPts val="0"/>
              </a:spcBef>
              <a:spcAft>
                <a:spcPts val="0"/>
              </a:spcAft>
              <a:buClr>
                <a:srgbClr val="000000"/>
              </a:buClr>
              <a:buFont typeface="Arial"/>
              <a:buNone/>
            </a:pPr>
            <a:r>
              <a:rPr lang="en" sz="1700" dirty="0"/>
              <a:t>is an open source radiology information system , it manages the clinical workflow of radiology department , using DECOM   (International standard to transmit, store, retrieve, print, process, and display medical imaging information)</a:t>
            </a:r>
            <a:endParaRPr sz="1300" dirty="0"/>
          </a:p>
          <a:p>
            <a:pPr marL="457200" lvl="0" indent="0" algn="r" rtl="0">
              <a:spcBef>
                <a:spcPts val="0"/>
              </a:spcBef>
              <a:spcAft>
                <a:spcPts val="0"/>
              </a:spcAft>
              <a:buNone/>
            </a:pPr>
            <a:endParaRPr sz="2100" dirty="0">
              <a:solidFill>
                <a:schemeClr val="lt2"/>
              </a:solidFill>
            </a:endParaRPr>
          </a:p>
          <a:p>
            <a:pPr marL="0" lvl="0" indent="0" algn="r" rtl="0">
              <a:spcBef>
                <a:spcPts val="0"/>
              </a:spcBef>
              <a:spcAft>
                <a:spcPts val="0"/>
              </a:spcAft>
              <a:buNone/>
            </a:pPr>
            <a:r>
              <a:rPr lang="en" sz="2100" dirty="0">
                <a:solidFill>
                  <a:schemeClr val="lt2"/>
                </a:solidFill>
              </a:rPr>
              <a:t>   </a:t>
            </a:r>
            <a:endParaRPr sz="2800" dirty="0">
              <a:solidFill>
                <a:schemeClr val="lt2"/>
              </a:solidFill>
            </a:endParaRPr>
          </a:p>
        </p:txBody>
      </p:sp>
      <p:sp>
        <p:nvSpPr>
          <p:cNvPr id="210" name="Google Shape;210;p42"/>
          <p:cNvSpPr txBox="1">
            <a:spLocks noGrp="1"/>
          </p:cNvSpPr>
          <p:nvPr>
            <p:ph type="title" idx="2"/>
          </p:nvPr>
        </p:nvSpPr>
        <p:spPr>
          <a:xfrm>
            <a:off x="3208224" y="98411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03</a:t>
            </a:r>
            <a:endParaRPr/>
          </a:p>
        </p:txBody>
      </p:sp>
      <p:sp>
        <p:nvSpPr>
          <p:cNvPr id="211" name="Google Shape;211;p42"/>
          <p:cNvSpPr txBox="1"/>
          <p:nvPr/>
        </p:nvSpPr>
        <p:spPr>
          <a:xfrm>
            <a:off x="-217575" y="221250"/>
            <a:ext cx="9667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u="sng">
                <a:solidFill>
                  <a:schemeClr val="lt1"/>
                </a:solidFill>
                <a:latin typeface="Raleway"/>
                <a:ea typeface="Raleway"/>
                <a:cs typeface="Raleway"/>
                <a:sym typeface="Raleway"/>
              </a:rPr>
              <a:t>TRENDING WORKS OF  LIB</a:t>
            </a:r>
            <a:r>
              <a:rPr lang="en" sz="2700" u="sng">
                <a:solidFill>
                  <a:schemeClr val="dk1"/>
                </a:solidFill>
                <a:latin typeface="Raleway"/>
                <a:ea typeface="Raleway"/>
                <a:cs typeface="Raleway"/>
                <a:sym typeface="Raleway"/>
              </a:rPr>
              <a:t>RE HEALTH ORGANIZATION</a:t>
            </a:r>
            <a:endParaRPr sz="2700" u="sng">
              <a:solidFill>
                <a:schemeClr val="dk1"/>
              </a:solidFill>
              <a:latin typeface="Raleway"/>
              <a:ea typeface="Raleway"/>
              <a:cs typeface="Raleway"/>
              <a:sym typeface="Raleway"/>
            </a:endParaRPr>
          </a:p>
        </p:txBody>
      </p:sp>
      <p:sp>
        <p:nvSpPr>
          <p:cNvPr id="212" name="Google Shape;212;p42"/>
          <p:cNvSpPr txBox="1"/>
          <p:nvPr/>
        </p:nvSpPr>
        <p:spPr>
          <a:xfrm>
            <a:off x="5248700" y="2082650"/>
            <a:ext cx="31335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Avenir"/>
                <a:ea typeface="Avenir"/>
                <a:cs typeface="Avenir"/>
                <a:sym typeface="Avenir"/>
              </a:rPr>
              <a:t>**THE MAJOR TECHNOLOGIES USED ARE ANDROID,JAVA,JAVASCRIPT, PYTHON AND PHP**</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3"/>
          <p:cNvSpPr txBox="1">
            <a:spLocks noGrp="1"/>
          </p:cNvSpPr>
          <p:nvPr>
            <p:ph type="title"/>
          </p:nvPr>
        </p:nvSpPr>
        <p:spPr>
          <a:xfrm>
            <a:off x="21033" y="251075"/>
            <a:ext cx="9144000" cy="1253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262626"/>
              </a:buClr>
              <a:buSzPts val="4000"/>
              <a:buFont typeface="Avenir"/>
              <a:buNone/>
            </a:pPr>
            <a:r>
              <a:rPr lang="en" sz="3000" u="sng">
                <a:latin typeface="Avenir"/>
                <a:ea typeface="Avenir"/>
                <a:cs typeface="Avenir"/>
                <a:sym typeface="Avenir"/>
              </a:rPr>
              <a:t>DEVELOPING  AN  ANDROID  APPLICATION FOR  NEW BORN  CLINICAL  DECISION SUPPORT</a:t>
            </a:r>
            <a:endParaRPr sz="3000" u="sng">
              <a:latin typeface="Avenir"/>
              <a:ea typeface="Avenir"/>
              <a:cs typeface="Avenir"/>
              <a:sym typeface="Avenir"/>
            </a:endParaRPr>
          </a:p>
          <a:p>
            <a:pPr marL="0" lvl="0" indent="0" algn="l" rtl="0">
              <a:spcBef>
                <a:spcPts val="0"/>
              </a:spcBef>
              <a:spcAft>
                <a:spcPts val="0"/>
              </a:spcAft>
              <a:buNone/>
            </a:pPr>
            <a:endParaRPr sz="4100"/>
          </a:p>
        </p:txBody>
      </p:sp>
      <p:sp>
        <p:nvSpPr>
          <p:cNvPr id="218" name="Google Shape;218;p43"/>
          <p:cNvSpPr txBox="1"/>
          <p:nvPr/>
        </p:nvSpPr>
        <p:spPr>
          <a:xfrm>
            <a:off x="314600" y="1141400"/>
            <a:ext cx="8562000" cy="472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 sz="1900">
                <a:solidFill>
                  <a:schemeClr val="lt2"/>
                </a:solidFill>
                <a:latin typeface="Raleway"/>
                <a:ea typeface="Raleway"/>
                <a:cs typeface="Raleway"/>
                <a:sym typeface="Raleway"/>
              </a:rPr>
              <a:t>       Before we dive into the project , let’s understand what ECEB is?</a:t>
            </a:r>
            <a:endParaRPr sz="130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900">
              <a:solidFill>
                <a:schemeClr val="lt2"/>
              </a:solidFill>
              <a:latin typeface="Raleway"/>
              <a:ea typeface="Raleway"/>
              <a:cs typeface="Raleway"/>
              <a:sym typeface="Raleway"/>
            </a:endParaRPr>
          </a:p>
          <a:p>
            <a:pPr marL="457200" lvl="0" indent="0" algn="l" rtl="0">
              <a:spcBef>
                <a:spcPts val="0"/>
              </a:spcBef>
              <a:spcAft>
                <a:spcPts val="0"/>
              </a:spcAft>
              <a:buNone/>
            </a:pPr>
            <a:r>
              <a:rPr lang="en" sz="1900">
                <a:solidFill>
                  <a:schemeClr val="lt2"/>
                </a:solidFill>
                <a:latin typeface="Raleway"/>
                <a:ea typeface="Raleway"/>
                <a:cs typeface="Raleway"/>
                <a:sym typeface="Raleway"/>
              </a:rPr>
              <a:t>#  ECEB(essential care for every baby) is an educational and training program , developed by American academy of pediatrics , provides knowledge, skills, and competencies to nurses and doctors in low/middle-income settings so that they can provide life-saving care to newborns from birth through 24 hours postnatal(period after childbirth).</a:t>
            </a:r>
            <a:endParaRPr sz="1300">
              <a:solidFill>
                <a:schemeClr val="lt2"/>
              </a:solidFill>
              <a:latin typeface="Raleway"/>
              <a:ea typeface="Raleway"/>
              <a:cs typeface="Raleway"/>
              <a:sym typeface="Raleway"/>
            </a:endParaRPr>
          </a:p>
          <a:p>
            <a:pPr marL="285750" lvl="0" indent="-158750" algn="l" rtl="0">
              <a:spcBef>
                <a:spcPts val="0"/>
              </a:spcBef>
              <a:spcAft>
                <a:spcPts val="0"/>
              </a:spcAft>
              <a:buClr>
                <a:srgbClr val="000000"/>
              </a:buClr>
              <a:buSzPts val="2000"/>
              <a:buFont typeface="Noto Sans Symbols"/>
              <a:buNone/>
            </a:pPr>
            <a:endParaRPr sz="1900">
              <a:solidFill>
                <a:schemeClr val="lt2"/>
              </a:solidFill>
              <a:latin typeface="Raleway"/>
              <a:ea typeface="Raleway"/>
              <a:cs typeface="Raleway"/>
              <a:sym typeface="Raleway"/>
            </a:endParaRPr>
          </a:p>
          <a:p>
            <a:pPr marL="457200" lvl="0" indent="0" algn="l" rtl="0">
              <a:spcBef>
                <a:spcPts val="0"/>
              </a:spcBef>
              <a:spcAft>
                <a:spcPts val="0"/>
              </a:spcAft>
              <a:buNone/>
            </a:pPr>
            <a:r>
              <a:rPr lang="en" sz="1900">
                <a:solidFill>
                  <a:schemeClr val="lt2"/>
                </a:solidFill>
                <a:latin typeface="Raleway"/>
                <a:ea typeface="Raleway"/>
                <a:cs typeface="Raleway"/>
                <a:sym typeface="Raleway"/>
              </a:rPr>
              <a:t>#The aim of this project is to develop an android mobile application , the ECEB digital action plan , that is purposely built to provide clinical decision-support for nurses and doctors delivering essential newborn care interventions(actions) during first day of life</a:t>
            </a:r>
            <a:endParaRPr sz="130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a:solidFill>
                <a:schemeClr val="lt2"/>
              </a:solidFill>
              <a:latin typeface="Raleway"/>
              <a:ea typeface="Raleway"/>
              <a:cs typeface="Raleway"/>
              <a:sym typeface="Raleway"/>
            </a:endParaRPr>
          </a:p>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44"/>
          <p:cNvPicPr preferRelativeResize="0"/>
          <p:nvPr/>
        </p:nvPicPr>
        <p:blipFill rotWithShape="1">
          <a:blip r:embed="rId3">
            <a:alphaModFix/>
          </a:blip>
          <a:srcRect l="34072" r="34024" b="67475"/>
          <a:stretch/>
        </p:blipFill>
        <p:spPr>
          <a:xfrm>
            <a:off x="0" y="0"/>
            <a:ext cx="9144000" cy="1057250"/>
          </a:xfrm>
          <a:prstGeom prst="rect">
            <a:avLst/>
          </a:prstGeom>
          <a:noFill/>
          <a:ln>
            <a:noFill/>
          </a:ln>
        </p:spPr>
      </p:pic>
      <p:sp>
        <p:nvSpPr>
          <p:cNvPr id="224" name="Google Shape;224;p44"/>
          <p:cNvSpPr txBox="1">
            <a:spLocks noGrp="1"/>
          </p:cNvSpPr>
          <p:nvPr>
            <p:ph type="title" idx="6"/>
          </p:nvPr>
        </p:nvSpPr>
        <p:spPr>
          <a:xfrm>
            <a:off x="0" y="234700"/>
            <a:ext cx="891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u="sng"/>
              <a:t>FEATURES OF ECEB ANDROID APPLICATION</a:t>
            </a:r>
            <a:endParaRPr sz="3200" u="sng"/>
          </a:p>
        </p:txBody>
      </p:sp>
      <p:sp>
        <p:nvSpPr>
          <p:cNvPr id="225" name="Google Shape;225;p44"/>
          <p:cNvSpPr txBox="1">
            <a:spLocks noGrp="1"/>
          </p:cNvSpPr>
          <p:nvPr>
            <p:ph type="subTitle" idx="5"/>
          </p:nvPr>
        </p:nvSpPr>
        <p:spPr>
          <a:xfrm>
            <a:off x="283050" y="1340450"/>
            <a:ext cx="8740800" cy="7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2"/>
                </a:solidFill>
                <a:latin typeface="Raleway"/>
                <a:ea typeface="Raleway"/>
                <a:cs typeface="Raleway"/>
                <a:sym typeface="Raleway"/>
              </a:rPr>
              <a:t>1. Time-stamping(recording time and date) births to generate an essential newborn care clock for babies.</a:t>
            </a:r>
            <a:endParaRPr sz="1600" dirty="0">
              <a:solidFill>
                <a:schemeClr val="lt2"/>
              </a:solidFill>
              <a:latin typeface="Raleway"/>
              <a:ea typeface="Raleway"/>
              <a:cs typeface="Raleway"/>
              <a:sym typeface="Raleway"/>
            </a:endParaRPr>
          </a:p>
          <a:p>
            <a:pPr marL="0" lvl="0" indent="0" algn="l" rtl="0">
              <a:spcBef>
                <a:spcPts val="0"/>
              </a:spcBef>
              <a:spcAft>
                <a:spcPts val="0"/>
              </a:spcAft>
              <a:buNone/>
            </a:pPr>
            <a:endParaRPr sz="1600" dirty="0">
              <a:solidFill>
                <a:schemeClr val="lt2"/>
              </a:solidFill>
              <a:latin typeface="Raleway"/>
              <a:ea typeface="Raleway"/>
              <a:cs typeface="Raleway"/>
              <a:sym typeface="Raleway"/>
            </a:endParaRPr>
          </a:p>
          <a:p>
            <a:pPr marL="0" lvl="0" indent="0" algn="l" rtl="0">
              <a:spcBef>
                <a:spcPts val="0"/>
              </a:spcBef>
              <a:spcAft>
                <a:spcPts val="0"/>
              </a:spcAft>
              <a:buNone/>
            </a:pPr>
            <a:r>
              <a:rPr lang="en" sz="1600" dirty="0">
                <a:solidFill>
                  <a:schemeClr val="lt2"/>
                </a:solidFill>
                <a:latin typeface="Raleway"/>
                <a:ea typeface="Raleway"/>
                <a:cs typeface="Raleway"/>
                <a:sym typeface="Raleway"/>
              </a:rPr>
              <a:t>2. Ability to track multiple babies at a time</a:t>
            </a:r>
            <a:endParaRPr sz="1600" dirty="0">
              <a:solidFill>
                <a:schemeClr val="lt2"/>
              </a:solidFill>
              <a:latin typeface="Raleway"/>
              <a:ea typeface="Raleway"/>
              <a:cs typeface="Raleway"/>
              <a:sym typeface="Raleway"/>
            </a:endParaRPr>
          </a:p>
          <a:p>
            <a:pPr marL="0" lvl="0" indent="0" algn="l" rtl="0">
              <a:spcBef>
                <a:spcPts val="0"/>
              </a:spcBef>
              <a:spcAft>
                <a:spcPts val="0"/>
              </a:spcAft>
              <a:buNone/>
            </a:pPr>
            <a:endParaRPr sz="1600" dirty="0">
              <a:solidFill>
                <a:schemeClr val="lt2"/>
              </a:solidFill>
              <a:latin typeface="Raleway"/>
              <a:ea typeface="Raleway"/>
              <a:cs typeface="Raleway"/>
              <a:sym typeface="Raleway"/>
            </a:endParaRPr>
          </a:p>
          <a:p>
            <a:pPr marL="0" lvl="0" indent="0" algn="l" rtl="0">
              <a:spcBef>
                <a:spcPts val="0"/>
              </a:spcBef>
              <a:spcAft>
                <a:spcPts val="0"/>
              </a:spcAft>
              <a:buNone/>
            </a:pPr>
            <a:r>
              <a:rPr lang="en" sz="1600" dirty="0">
                <a:solidFill>
                  <a:schemeClr val="lt2"/>
                </a:solidFill>
                <a:latin typeface="Raleway"/>
                <a:ea typeface="Raleway"/>
                <a:cs typeface="Raleway"/>
                <a:sym typeface="Raleway"/>
              </a:rPr>
              <a:t>3. Automated classification of babies health status , based on results from observations and assessments</a:t>
            </a:r>
            <a:endParaRPr sz="1600" dirty="0">
              <a:solidFill>
                <a:schemeClr val="lt2"/>
              </a:solidFill>
              <a:latin typeface="Raleway"/>
              <a:ea typeface="Raleway"/>
              <a:cs typeface="Raleway"/>
              <a:sym typeface="Raleway"/>
            </a:endParaRPr>
          </a:p>
          <a:p>
            <a:pPr marL="0" lvl="0" indent="0" algn="l" rtl="0">
              <a:spcBef>
                <a:spcPts val="0"/>
              </a:spcBef>
              <a:spcAft>
                <a:spcPts val="0"/>
              </a:spcAft>
              <a:buNone/>
            </a:pPr>
            <a:endParaRPr sz="1600" dirty="0">
              <a:solidFill>
                <a:schemeClr val="lt2"/>
              </a:solidFill>
              <a:latin typeface="Raleway"/>
              <a:ea typeface="Raleway"/>
              <a:cs typeface="Raleway"/>
              <a:sym typeface="Raleway"/>
            </a:endParaRPr>
          </a:p>
          <a:p>
            <a:pPr marL="0" lvl="0" indent="0" algn="l" rtl="0">
              <a:spcBef>
                <a:spcPts val="0"/>
              </a:spcBef>
              <a:spcAft>
                <a:spcPts val="0"/>
              </a:spcAft>
              <a:buNone/>
            </a:pPr>
            <a:r>
              <a:rPr lang="en" sz="1600" dirty="0">
                <a:solidFill>
                  <a:schemeClr val="lt2"/>
                </a:solidFill>
                <a:latin typeface="Raleway"/>
                <a:ea typeface="Raleway"/>
                <a:cs typeface="Raleway"/>
                <a:sym typeface="Raleway"/>
              </a:rPr>
              <a:t>4. Automated advice on management of babies , based on their classification</a:t>
            </a:r>
            <a:endParaRPr sz="1600" dirty="0">
              <a:solidFill>
                <a:schemeClr val="lt2"/>
              </a:solidFill>
              <a:latin typeface="Raleway"/>
              <a:ea typeface="Raleway"/>
              <a:cs typeface="Raleway"/>
              <a:sym typeface="Raleway"/>
            </a:endParaRPr>
          </a:p>
          <a:p>
            <a:pPr marL="0" lvl="0" indent="0" algn="l" rtl="0">
              <a:spcBef>
                <a:spcPts val="0"/>
              </a:spcBef>
              <a:spcAft>
                <a:spcPts val="0"/>
              </a:spcAft>
              <a:buNone/>
            </a:pPr>
            <a:endParaRPr sz="1600" dirty="0">
              <a:solidFill>
                <a:schemeClr val="lt2"/>
              </a:solidFill>
              <a:latin typeface="Raleway"/>
              <a:ea typeface="Raleway"/>
              <a:cs typeface="Raleway"/>
              <a:sym typeface="Raleway"/>
            </a:endParaRPr>
          </a:p>
          <a:p>
            <a:pPr marL="0" lvl="0" indent="0" algn="l" rtl="0">
              <a:spcBef>
                <a:spcPts val="0"/>
              </a:spcBef>
              <a:spcAft>
                <a:spcPts val="0"/>
              </a:spcAft>
              <a:buNone/>
            </a:pPr>
            <a:r>
              <a:rPr lang="en" sz="1600" dirty="0">
                <a:solidFill>
                  <a:schemeClr val="lt2"/>
                </a:solidFill>
                <a:latin typeface="Raleway"/>
                <a:ea typeface="Raleway"/>
                <a:cs typeface="Raleway"/>
                <a:sym typeface="Raleway"/>
              </a:rPr>
              <a:t>5. Reminders/Alerts to provide recommended essential newborn care interventions</a:t>
            </a:r>
            <a:endParaRPr sz="1600" dirty="0">
              <a:solidFill>
                <a:schemeClr val="lt2"/>
              </a:solidFill>
              <a:latin typeface="Raleway"/>
              <a:ea typeface="Raleway"/>
              <a:cs typeface="Raleway"/>
              <a:sym typeface="Raleway"/>
            </a:endParaRPr>
          </a:p>
          <a:p>
            <a:pPr marL="0" lvl="0" indent="0" algn="l" rtl="0">
              <a:spcBef>
                <a:spcPts val="0"/>
              </a:spcBef>
              <a:spcAft>
                <a:spcPts val="0"/>
              </a:spcAft>
              <a:buNone/>
            </a:pPr>
            <a:endParaRPr sz="1600" dirty="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600" dirty="0">
                <a:solidFill>
                  <a:schemeClr val="lt2"/>
                </a:solidFill>
                <a:latin typeface="Raleway"/>
                <a:ea typeface="Raleway"/>
                <a:cs typeface="Raleway"/>
                <a:sym typeface="Raleway"/>
              </a:rPr>
              <a:t>6. If particular interventions are not delivered on time , then capture information regarding why this essential newborn care was late or missed</a:t>
            </a:r>
            <a:endParaRPr sz="1600" dirty="0">
              <a:solidFill>
                <a:schemeClr val="lt2"/>
              </a:solidFill>
              <a:latin typeface="Raleway"/>
              <a:ea typeface="Raleway"/>
              <a:cs typeface="Raleway"/>
              <a:sym typeface="Raleway"/>
            </a:endParaRPr>
          </a:p>
          <a:p>
            <a:pPr marL="0" lvl="0" indent="0" algn="ctr" rtl="0">
              <a:spcBef>
                <a:spcPts val="0"/>
              </a:spcBef>
              <a:spcAft>
                <a:spcPts val="0"/>
              </a:spcAft>
              <a:buNone/>
            </a:pPr>
            <a:endParaRPr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xfrm>
            <a:off x="1368275" y="1911096"/>
            <a:ext cx="255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1</a:t>
            </a:r>
            <a:endParaRPr/>
          </a:p>
        </p:txBody>
      </p:sp>
      <p:sp>
        <p:nvSpPr>
          <p:cNvPr id="231" name="Google Shape;231;p45"/>
          <p:cNvSpPr txBox="1">
            <a:spLocks noGrp="1"/>
          </p:cNvSpPr>
          <p:nvPr>
            <p:ph type="body" idx="1"/>
          </p:nvPr>
        </p:nvSpPr>
        <p:spPr>
          <a:xfrm>
            <a:off x="5172450" y="1052249"/>
            <a:ext cx="2655000" cy="21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pic>
        <p:nvPicPr>
          <p:cNvPr id="232" name="Google Shape;232;p45"/>
          <p:cNvPicPr preferRelativeResize="0"/>
          <p:nvPr/>
        </p:nvPicPr>
        <p:blipFill rotWithShape="1">
          <a:blip r:embed="rId3">
            <a:alphaModFix/>
          </a:blip>
          <a:srcRect/>
          <a:stretch/>
        </p:blipFill>
        <p:spPr>
          <a:xfrm>
            <a:off x="1124825" y="1639788"/>
            <a:ext cx="3038400" cy="3503700"/>
          </a:xfrm>
          <a:prstGeom prst="rect">
            <a:avLst/>
          </a:prstGeom>
          <a:noFill/>
          <a:ln>
            <a:noFill/>
          </a:ln>
        </p:spPr>
      </p:pic>
      <p:pic>
        <p:nvPicPr>
          <p:cNvPr id="233" name="Google Shape;233;p45"/>
          <p:cNvPicPr preferRelativeResize="0"/>
          <p:nvPr/>
        </p:nvPicPr>
        <p:blipFill rotWithShape="1">
          <a:blip r:embed="rId4">
            <a:alphaModFix/>
          </a:blip>
          <a:srcRect/>
          <a:stretch/>
        </p:blipFill>
        <p:spPr>
          <a:xfrm>
            <a:off x="4972826" y="-12"/>
            <a:ext cx="3210000" cy="3503700"/>
          </a:xfrm>
          <a:prstGeom prst="rect">
            <a:avLst/>
          </a:prstGeom>
          <a:noFill/>
          <a:ln>
            <a:noFill/>
          </a:ln>
        </p:spPr>
      </p:pic>
      <p:sp>
        <p:nvSpPr>
          <p:cNvPr id="234" name="Google Shape;234;p45"/>
          <p:cNvSpPr txBox="1"/>
          <p:nvPr/>
        </p:nvSpPr>
        <p:spPr>
          <a:xfrm>
            <a:off x="1710750" y="791725"/>
            <a:ext cx="2103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Raleway"/>
                <a:ea typeface="Raleway"/>
                <a:cs typeface="Raleway"/>
                <a:sym typeface="Raleway"/>
              </a:rPr>
              <a:t>TRAINER APP</a:t>
            </a:r>
            <a:endParaRPr sz="1900">
              <a:solidFill>
                <a:schemeClr val="lt1"/>
              </a:solidFill>
              <a:latin typeface="Raleway"/>
              <a:ea typeface="Raleway"/>
              <a:cs typeface="Raleway"/>
              <a:sym typeface="Raleway"/>
            </a:endParaRPr>
          </a:p>
        </p:txBody>
      </p:sp>
      <p:sp>
        <p:nvSpPr>
          <p:cNvPr id="235" name="Google Shape;235;p45"/>
          <p:cNvSpPr txBox="1"/>
          <p:nvPr/>
        </p:nvSpPr>
        <p:spPr>
          <a:xfrm>
            <a:off x="5825550" y="4068325"/>
            <a:ext cx="210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Raleway"/>
                <a:ea typeface="Raleway"/>
                <a:cs typeface="Raleway"/>
                <a:sym typeface="Raleway"/>
              </a:rPr>
              <a:t>TRACKER APP</a:t>
            </a:r>
            <a:endParaRPr sz="2000">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6"/>
          <p:cNvSpPr txBox="1">
            <a:spLocks noGrp="1"/>
          </p:cNvSpPr>
          <p:nvPr>
            <p:ph type="title"/>
          </p:nvPr>
        </p:nvSpPr>
        <p:spPr>
          <a:xfrm>
            <a:off x="359825" y="159625"/>
            <a:ext cx="446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TRAINER APP</a:t>
            </a:r>
            <a:endParaRPr u="sng"/>
          </a:p>
        </p:txBody>
      </p:sp>
      <p:sp>
        <p:nvSpPr>
          <p:cNvPr id="241" name="Google Shape;241;p46"/>
          <p:cNvSpPr txBox="1">
            <a:spLocks noGrp="1"/>
          </p:cNvSpPr>
          <p:nvPr>
            <p:ph type="subTitle" idx="1"/>
          </p:nvPr>
        </p:nvSpPr>
        <p:spPr>
          <a:xfrm>
            <a:off x="747925" y="1096075"/>
            <a:ext cx="4661100" cy="16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u="sng">
                <a:solidFill>
                  <a:srgbClr val="000000"/>
                </a:solidFill>
                <a:latin typeface="Raleway"/>
                <a:ea typeface="Raleway"/>
                <a:cs typeface="Raleway"/>
                <a:sym typeface="Raleway"/>
              </a:rPr>
              <a:t>TECH :</a:t>
            </a:r>
            <a:endParaRPr sz="1700" u="sng">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700">
                <a:solidFill>
                  <a:srgbClr val="000000"/>
                </a:solidFill>
                <a:latin typeface="Raleway"/>
                <a:ea typeface="Raleway"/>
                <a:cs typeface="Raleway"/>
                <a:sym typeface="Raleway"/>
              </a:rPr>
              <a:t># </a:t>
            </a:r>
            <a:r>
              <a:rPr lang="en" sz="1700">
                <a:solidFill>
                  <a:srgbClr val="0C0C0C"/>
                </a:solidFill>
                <a:latin typeface="Raleway"/>
                <a:ea typeface="Raleway"/>
                <a:cs typeface="Raleway"/>
                <a:sym typeface="Raleway"/>
              </a:rPr>
              <a:t>Cordova(html,css,javascript) , xml , framework7(free and open source HTML mobile framework to develop hybrid mobile apps or web apps with iOS or Android)</a:t>
            </a:r>
            <a:endParaRPr sz="130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a:solidFill>
                <a:srgbClr val="0C0C0C"/>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700">
                <a:solidFill>
                  <a:srgbClr val="0C0C0C"/>
                </a:solidFill>
                <a:latin typeface="Raleway"/>
                <a:ea typeface="Raleway"/>
                <a:cs typeface="Raleway"/>
                <a:sym typeface="Raleway"/>
              </a:rPr>
              <a:t>#Training for neonatal resuscitation through videos, guide and other kind of training material</a:t>
            </a:r>
            <a:endParaRPr sz="130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a:solidFill>
                <a:srgbClr val="0C0C0C"/>
              </a:solidFill>
              <a:latin typeface="Raleway"/>
              <a:ea typeface="Raleway"/>
              <a:cs typeface="Raleway"/>
              <a:sym typeface="Raleway"/>
            </a:endParaRPr>
          </a:p>
          <a:p>
            <a:pPr marL="0" lvl="0" indent="0" algn="l" rtl="0">
              <a:spcBef>
                <a:spcPts val="0"/>
              </a:spcBef>
              <a:spcAft>
                <a:spcPts val="0"/>
              </a:spcAft>
              <a:buNone/>
            </a:pPr>
            <a:r>
              <a:rPr lang="en" sz="1700" u="sng">
                <a:solidFill>
                  <a:srgbClr val="0C0C0C"/>
                </a:solidFill>
                <a:latin typeface="Raleway"/>
                <a:ea typeface="Raleway"/>
                <a:cs typeface="Raleway"/>
                <a:sym typeface="Raleway"/>
              </a:rPr>
              <a:t>FEATURES </a:t>
            </a:r>
            <a:r>
              <a:rPr lang="en" sz="1700">
                <a:solidFill>
                  <a:srgbClr val="0C0C0C"/>
                </a:solidFill>
                <a:latin typeface="Raleway"/>
                <a:ea typeface="Raleway"/>
                <a:cs typeface="Raleway"/>
                <a:sym typeface="Raleway"/>
              </a:rPr>
              <a:t>:</a:t>
            </a:r>
            <a:endParaRPr sz="1300">
              <a:solidFill>
                <a:srgbClr val="000000"/>
              </a:solidFill>
              <a:latin typeface="Raleway"/>
              <a:ea typeface="Raleway"/>
              <a:cs typeface="Raleway"/>
              <a:sym typeface="Raleway"/>
            </a:endParaRPr>
          </a:p>
          <a:p>
            <a:pPr marL="0" lvl="0" indent="0" algn="l" rtl="0">
              <a:spcBef>
                <a:spcPts val="0"/>
              </a:spcBef>
              <a:spcAft>
                <a:spcPts val="0"/>
              </a:spcAft>
              <a:buNone/>
            </a:pPr>
            <a:r>
              <a:rPr lang="en" sz="1700">
                <a:solidFill>
                  <a:srgbClr val="0C0C0C"/>
                </a:solidFill>
                <a:latin typeface="Raleway"/>
                <a:ea typeface="Raleway"/>
                <a:cs typeface="Raleway"/>
                <a:sym typeface="Raleway"/>
              </a:rPr>
              <a:t>#Offline support and sync facility (using SQL)</a:t>
            </a:r>
            <a:endParaRPr sz="1300">
              <a:solidFill>
                <a:srgbClr val="000000"/>
              </a:solidFill>
              <a:latin typeface="Raleway"/>
              <a:ea typeface="Raleway"/>
              <a:cs typeface="Raleway"/>
              <a:sym typeface="Raleway"/>
            </a:endParaRPr>
          </a:p>
          <a:p>
            <a:pPr marL="0" lvl="0" indent="0" algn="l" rtl="0">
              <a:spcBef>
                <a:spcPts val="0"/>
              </a:spcBef>
              <a:spcAft>
                <a:spcPts val="0"/>
              </a:spcAft>
              <a:buNone/>
            </a:pPr>
            <a:r>
              <a:rPr lang="en" sz="1700">
                <a:solidFill>
                  <a:srgbClr val="0C0C0C"/>
                </a:solidFill>
                <a:latin typeface="Raleway"/>
                <a:ea typeface="Raleway"/>
                <a:cs typeface="Raleway"/>
                <a:sym typeface="Raleway"/>
              </a:rPr>
              <a:t>#Uploading resources and accessing</a:t>
            </a:r>
            <a:endParaRPr sz="1300">
              <a:solidFill>
                <a:srgbClr val="000000"/>
              </a:solidFill>
              <a:latin typeface="Raleway"/>
              <a:ea typeface="Raleway"/>
              <a:cs typeface="Raleway"/>
              <a:sym typeface="Raleway"/>
            </a:endParaRPr>
          </a:p>
          <a:p>
            <a:pPr marL="0" lvl="0" indent="0" algn="l" rtl="0">
              <a:spcBef>
                <a:spcPts val="0"/>
              </a:spcBef>
              <a:spcAft>
                <a:spcPts val="0"/>
              </a:spcAft>
              <a:buNone/>
            </a:pPr>
            <a:r>
              <a:rPr lang="en" sz="1700">
                <a:solidFill>
                  <a:srgbClr val="0C0C0C"/>
                </a:solidFill>
                <a:latin typeface="Raleway"/>
                <a:ea typeface="Raleway"/>
                <a:cs typeface="Raleway"/>
                <a:sym typeface="Raleway"/>
              </a:rPr>
              <a:t>#App usage tracking system (SQL)</a:t>
            </a:r>
            <a:endParaRPr sz="1700">
              <a:solidFill>
                <a:srgbClr val="0C0C0C"/>
              </a:solidFill>
              <a:latin typeface="Raleway"/>
              <a:ea typeface="Raleway"/>
              <a:cs typeface="Raleway"/>
              <a:sym typeface="Raleway"/>
            </a:endParaRPr>
          </a:p>
          <a:p>
            <a:pPr marL="0" lvl="0" indent="0" algn="ctr" rtl="0">
              <a:spcBef>
                <a:spcPts val="0"/>
              </a:spcBef>
              <a:spcAft>
                <a:spcPts val="1600"/>
              </a:spcAft>
              <a:buNone/>
            </a:pPr>
            <a:endParaRPr/>
          </a:p>
        </p:txBody>
      </p:sp>
      <p:pic>
        <p:nvPicPr>
          <p:cNvPr id="242" name="Google Shape;242;p46"/>
          <p:cNvPicPr preferRelativeResize="0"/>
          <p:nvPr/>
        </p:nvPicPr>
        <p:blipFill rotWithShape="1">
          <a:blip r:embed="rId3">
            <a:alphaModFix/>
          </a:blip>
          <a:srcRect/>
          <a:stretch/>
        </p:blipFill>
        <p:spPr>
          <a:xfrm>
            <a:off x="5957975" y="468600"/>
            <a:ext cx="2609850" cy="4389782"/>
          </a:xfrm>
          <a:prstGeom prst="rect">
            <a:avLst/>
          </a:prstGeom>
          <a:noFill/>
          <a:ln>
            <a:noFill/>
          </a:ln>
        </p:spPr>
      </p:pic>
      <p:sp>
        <p:nvSpPr>
          <p:cNvPr id="243" name="Google Shape;243;p46"/>
          <p:cNvSpPr/>
          <p:nvPr/>
        </p:nvSpPr>
        <p:spPr>
          <a:xfrm>
            <a:off x="5721050" y="310450"/>
            <a:ext cx="3050357" cy="4733271"/>
          </a:xfrm>
          <a:custGeom>
            <a:avLst/>
            <a:gdLst/>
            <a:ahLst/>
            <a:cxnLst/>
            <a:rect l="l" t="t" r="r" b="b"/>
            <a:pathLst>
              <a:path w="7794" h="14027" extrusionOk="0">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legant Architecture Portfolio by Slidesgo">
  <a:themeElements>
    <a:clrScheme name="Simple Light">
      <a:dk1>
        <a:srgbClr val="191919"/>
      </a:dk1>
      <a:lt1>
        <a:srgbClr val="FFFFFF"/>
      </a:lt1>
      <a:dk2>
        <a:srgbClr val="777777"/>
      </a:dk2>
      <a:lt2>
        <a:srgbClr val="EEEE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731</Words>
  <Application>Microsoft Office PowerPoint</Application>
  <PresentationFormat>On-screen Show (16:9)</PresentationFormat>
  <Paragraphs>78</Paragraphs>
  <Slides>11</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Raleway Light</vt:lpstr>
      <vt:lpstr>Roboto Condensed Light</vt:lpstr>
      <vt:lpstr>Bebas Neue</vt:lpstr>
      <vt:lpstr>Poppins ExtraLight</vt:lpstr>
      <vt:lpstr>Anaheim</vt:lpstr>
      <vt:lpstr>Poppins</vt:lpstr>
      <vt:lpstr>Raleway Medium</vt:lpstr>
      <vt:lpstr>Raleway</vt:lpstr>
      <vt:lpstr>Avenir</vt:lpstr>
      <vt:lpstr>Noto Sans Symbols</vt:lpstr>
      <vt:lpstr>Arial</vt:lpstr>
      <vt:lpstr>Elegant Architecture Portfolio by Slidesgo</vt:lpstr>
      <vt:lpstr>SCALING UP THE MBH/DHIS2  </vt:lpstr>
      <vt:lpstr>MBHS/DHIS2 TRACKER AND TRAINER</vt:lpstr>
      <vt:lpstr>LibreHealth (https://librehealth.io) </vt:lpstr>
      <vt:lpstr>LIBRE HEALTH EHR APPLICATION     is a clinically focused electronic health record(EHR) system , which is easy to use and also customizable for use in a variety of health care settings    </vt:lpstr>
      <vt:lpstr>LIBREHEALTH RADIOLOGY is an open source radiology information system , it manages the clinical workflow of radiology department , using DECOM   (International standard to transmit, store, retrieve, print, process, and display medical imaging information)     </vt:lpstr>
      <vt:lpstr>DEVELOPING  AN  ANDROID  APPLICATION FOR  NEW BORN  CLINICAL  DECISION SUPPORT </vt:lpstr>
      <vt:lpstr>FEATURES OF ECEB ANDROID APPLICATION</vt:lpstr>
      <vt:lpstr>PROJECT 1</vt:lpstr>
      <vt:lpstr>TRAINER APP</vt:lpstr>
      <vt:lpstr>TRACKER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UP THE MBH/DHIS2  </dc:title>
  <cp:lastModifiedBy>naveen varma</cp:lastModifiedBy>
  <cp:revision>1</cp:revision>
  <dcterms:modified xsi:type="dcterms:W3CDTF">2021-11-03T23:57:37Z</dcterms:modified>
</cp:coreProperties>
</file>